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Lst>
  <p:notesMasterIdLst>
    <p:notesMasterId r:id="rId33"/>
  </p:notesMasterIdLst>
  <p:sldIdLst>
    <p:sldId id="571" r:id="rId2"/>
    <p:sldId id="590" r:id="rId3"/>
    <p:sldId id="608" r:id="rId4"/>
    <p:sldId id="258" r:id="rId5"/>
    <p:sldId id="620" r:id="rId6"/>
    <p:sldId id="259" r:id="rId7"/>
    <p:sldId id="260" r:id="rId8"/>
    <p:sldId id="646" r:id="rId9"/>
    <p:sldId id="622" r:id="rId10"/>
    <p:sldId id="261" r:id="rId11"/>
    <p:sldId id="623" r:id="rId12"/>
    <p:sldId id="624" r:id="rId13"/>
    <p:sldId id="625" r:id="rId14"/>
    <p:sldId id="612" r:id="rId15"/>
    <p:sldId id="613" r:id="rId16"/>
    <p:sldId id="614" r:id="rId17"/>
    <p:sldId id="642" r:id="rId18"/>
    <p:sldId id="626" r:id="rId19"/>
    <p:sldId id="627" r:id="rId20"/>
    <p:sldId id="628" r:id="rId21"/>
    <p:sldId id="629" r:id="rId22"/>
    <p:sldId id="630" r:id="rId23"/>
    <p:sldId id="631" r:id="rId24"/>
    <p:sldId id="632" r:id="rId25"/>
    <p:sldId id="633" r:id="rId26"/>
    <p:sldId id="635" r:id="rId27"/>
    <p:sldId id="609" r:id="rId28"/>
    <p:sldId id="643" r:id="rId29"/>
    <p:sldId id="644" r:id="rId30"/>
    <p:sldId id="645" r:id="rId31"/>
    <p:sldId id="580" r:id="rId32"/>
  </p:sldIdLst>
  <p:sldSz cx="12192000" cy="6858000"/>
  <p:notesSz cx="6797675" cy="9856788"/>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TPC" initials="D"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4E4"/>
    <a:srgbClr val="006600"/>
    <a:srgbClr val="FF6600"/>
    <a:srgbClr val="3BCCFF"/>
    <a:srgbClr val="996633"/>
    <a:srgbClr val="FF0000"/>
    <a:srgbClr val="FFE1E1"/>
    <a:srgbClr val="FFBDBD"/>
    <a:srgbClr val="E1F7FF"/>
    <a:srgbClr val="EAF2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53" autoAdjust="0"/>
    <p:restoredTop sz="94660"/>
  </p:normalViewPr>
  <p:slideViewPr>
    <p:cSldViewPr snapToGrid="0">
      <p:cViewPr varScale="1">
        <p:scale>
          <a:sx n="67" d="100"/>
          <a:sy n="67" d="100"/>
        </p:scale>
        <p:origin x="648" y="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2">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F5F0B85-9D7F-436E-B8B3-B3E7816E8AAD}" type="doc">
      <dgm:prSet loTypeId="urn:microsoft.com/office/officeart/2005/8/layout/radial6#1" loCatId="relationship" qsTypeId="urn:microsoft.com/office/officeart/2005/8/quickstyle/simple1#1" qsCatId="simple" csTypeId="urn:microsoft.com/office/officeart/2005/8/colors/colorful1#1" csCatId="colorful" phldr="1"/>
      <dgm:spPr/>
      <dgm:t>
        <a:bodyPr/>
        <a:lstStyle/>
        <a:p>
          <a:endParaRPr lang="es-EC"/>
        </a:p>
      </dgm:t>
    </dgm:pt>
    <dgm:pt modelId="{5BC76C87-34DA-41A9-8DF4-9EED550CCE7E}">
      <dgm:prSet phldrT="[Texto]"/>
      <dgm:spPr/>
      <dgm:t>
        <a:bodyPr/>
        <a:lstStyle/>
        <a:p>
          <a:pPr>
            <a:buClr>
              <a:srgbClr val="5C5D5F"/>
            </a:buClr>
            <a:buSzPts val="3200"/>
            <a:buFont typeface="Arial" panose="020B0604020202020204"/>
            <a:buNone/>
          </a:pPr>
          <a:r>
            <a:rPr lang="en-US" b="1" i="0" u="none" strike="noStrike" cap="none">
              <a:latin typeface="Microsoft YaHei" panose="020B0503020204020204" charset="-122"/>
              <a:ea typeface="Microsoft YaHei" panose="020B0503020204020204" charset="-122"/>
              <a:cs typeface="Microsoft YaHei" panose="020B0503020204020204" charset="-122"/>
              <a:sym typeface="Microsoft YaHei" panose="020B0503020204020204" charset="-122"/>
            </a:rPr>
            <a:t>¿Sobre qué rendir cuentas?</a:t>
          </a:r>
          <a:endParaRPr lang="es-EC" dirty="0"/>
        </a:p>
      </dgm:t>
    </dgm:pt>
    <dgm:pt modelId="{F4C1A560-4ABA-41F2-8DBB-0E5441CD39DB}" type="parTrans" cxnId="{7B3F0A40-F091-4E6E-B74C-3AB1D51837E7}">
      <dgm:prSet/>
      <dgm:spPr/>
      <dgm:t>
        <a:bodyPr/>
        <a:lstStyle/>
        <a:p>
          <a:endParaRPr lang="es-EC"/>
        </a:p>
      </dgm:t>
    </dgm:pt>
    <dgm:pt modelId="{52177426-3C1D-49D6-B2A7-37390F332A47}" type="sibTrans" cxnId="{7B3F0A40-F091-4E6E-B74C-3AB1D51837E7}">
      <dgm:prSet/>
      <dgm:spPr/>
      <dgm:t>
        <a:bodyPr/>
        <a:lstStyle/>
        <a:p>
          <a:endParaRPr lang="es-EC"/>
        </a:p>
      </dgm:t>
    </dgm:pt>
    <dgm:pt modelId="{8EA7052B-82F6-4A71-9CAE-A022D5FBAB14}">
      <dgm:prSet phldrT="[Texto]" custT="1"/>
      <dgm:spPr/>
      <dgm:t>
        <a:bodyPr/>
        <a:lstStyle/>
        <a:p>
          <a:r>
            <a:rPr lang="en-US" sz="1400" b="1" u="none" strike="noStrike" cap="none"/>
            <a:t>PLANIFICACIÓN</a:t>
          </a:r>
          <a:endParaRPr lang="es-EC" sz="1400" dirty="0"/>
        </a:p>
      </dgm:t>
    </dgm:pt>
    <dgm:pt modelId="{02EFC49A-FBCD-460B-9F63-3FF11AF676A4}" type="parTrans" cxnId="{1C9224C1-DB5B-42E2-AB7D-70FCE7DFA728}">
      <dgm:prSet/>
      <dgm:spPr/>
      <dgm:t>
        <a:bodyPr/>
        <a:lstStyle/>
        <a:p>
          <a:endParaRPr lang="es-EC"/>
        </a:p>
      </dgm:t>
    </dgm:pt>
    <dgm:pt modelId="{34704B5D-47B1-4B36-8E61-3195A1EA62A2}" type="sibTrans" cxnId="{1C9224C1-DB5B-42E2-AB7D-70FCE7DFA728}">
      <dgm:prSet/>
      <dgm:spPr/>
      <dgm:t>
        <a:bodyPr/>
        <a:lstStyle/>
        <a:p>
          <a:endParaRPr lang="es-EC"/>
        </a:p>
      </dgm:t>
    </dgm:pt>
    <dgm:pt modelId="{F2587A43-B7F8-408D-A0FE-5065D0DE2110}">
      <dgm:prSet phldrT="[Texto]" custT="1"/>
      <dgm:spPr/>
      <dgm:t>
        <a:bodyPr/>
        <a:lstStyle/>
        <a:p>
          <a:r>
            <a:rPr lang="en-US" sz="1400" b="1" u="none" strike="noStrike" cap="none"/>
            <a:t>PRESUPUESTO</a:t>
          </a:r>
          <a:endParaRPr lang="es-EC" sz="1400" dirty="0"/>
        </a:p>
      </dgm:t>
    </dgm:pt>
    <dgm:pt modelId="{05BED77A-33EB-42BC-A7F5-77F69C048ECA}" type="parTrans" cxnId="{CAB813C2-235D-488A-80D0-EF8E4E075CC8}">
      <dgm:prSet/>
      <dgm:spPr/>
      <dgm:t>
        <a:bodyPr/>
        <a:lstStyle/>
        <a:p>
          <a:endParaRPr lang="es-EC"/>
        </a:p>
      </dgm:t>
    </dgm:pt>
    <dgm:pt modelId="{B4422724-4A10-49DF-81B5-BA3AD91E3502}" type="sibTrans" cxnId="{CAB813C2-235D-488A-80D0-EF8E4E075CC8}">
      <dgm:prSet/>
      <dgm:spPr/>
      <dgm:t>
        <a:bodyPr/>
        <a:lstStyle/>
        <a:p>
          <a:endParaRPr lang="es-EC"/>
        </a:p>
      </dgm:t>
    </dgm:pt>
    <dgm:pt modelId="{74BCC146-99C7-4000-8115-333315A12505}">
      <dgm:prSet phldrT="[Texto]" custT="1"/>
      <dgm:spPr/>
      <dgm:t>
        <a:bodyPr/>
        <a:lstStyle/>
        <a:p>
          <a:pPr>
            <a:buClr>
              <a:srgbClr val="595959"/>
            </a:buClr>
            <a:buSzPts val="1800"/>
            <a:buFont typeface="Calibri" panose="020F0502020204030204"/>
            <a:buNone/>
          </a:pPr>
          <a:r>
            <a:rPr lang="en-US" sz="1400" b="1" u="none" strike="noStrike" cap="none"/>
            <a:t>CONTROL</a:t>
          </a:r>
          <a:endParaRPr lang="es-EC" sz="1400" dirty="0"/>
        </a:p>
      </dgm:t>
    </dgm:pt>
    <dgm:pt modelId="{E14CA198-4CA0-422C-931C-BF3B60218DBE}" type="parTrans" cxnId="{A16B13B6-5AFF-44D3-8648-3CC8988097F3}">
      <dgm:prSet/>
      <dgm:spPr/>
      <dgm:t>
        <a:bodyPr/>
        <a:lstStyle/>
        <a:p>
          <a:endParaRPr lang="es-EC"/>
        </a:p>
      </dgm:t>
    </dgm:pt>
    <dgm:pt modelId="{61F46F11-CCDB-457D-8907-3FF25875E3FE}" type="sibTrans" cxnId="{A16B13B6-5AFF-44D3-8648-3CC8988097F3}">
      <dgm:prSet/>
      <dgm:spPr/>
      <dgm:t>
        <a:bodyPr/>
        <a:lstStyle/>
        <a:p>
          <a:endParaRPr lang="es-EC"/>
        </a:p>
      </dgm:t>
    </dgm:pt>
    <dgm:pt modelId="{3CF876CD-3EB9-401C-A07E-19A4E23F0A95}">
      <dgm:prSet phldrT="[Texto]" custT="1"/>
      <dgm:spPr/>
      <dgm:t>
        <a:bodyPr/>
        <a:lstStyle/>
        <a:p>
          <a:r>
            <a:rPr lang="en-US" sz="1400" b="1" u="none" strike="noStrike" cap="none"/>
            <a:t>PARTICIPACIÓN CIUDADANA</a:t>
          </a:r>
          <a:endParaRPr lang="es-EC" sz="1400" dirty="0"/>
        </a:p>
      </dgm:t>
    </dgm:pt>
    <dgm:pt modelId="{1B99C7EC-2A79-4D1E-81EA-3F8C909EBC6F}" type="parTrans" cxnId="{70131F1D-E0BB-4ECE-BCD9-7FB777EE4E4E}">
      <dgm:prSet/>
      <dgm:spPr/>
      <dgm:t>
        <a:bodyPr/>
        <a:lstStyle/>
        <a:p>
          <a:endParaRPr lang="es-EC"/>
        </a:p>
      </dgm:t>
    </dgm:pt>
    <dgm:pt modelId="{D990FB7B-C5B6-48F2-9E5A-C1498BF4154F}" type="sibTrans" cxnId="{70131F1D-E0BB-4ECE-BCD9-7FB777EE4E4E}">
      <dgm:prSet/>
      <dgm:spPr/>
      <dgm:t>
        <a:bodyPr/>
        <a:lstStyle/>
        <a:p>
          <a:endParaRPr lang="es-EC"/>
        </a:p>
      </dgm:t>
    </dgm:pt>
    <dgm:pt modelId="{CB2ED898-34EE-443D-9A7C-B770D18354A3}" type="pres">
      <dgm:prSet presAssocID="{5F5F0B85-9D7F-436E-B8B3-B3E7816E8AAD}" presName="Name0" presStyleCnt="0">
        <dgm:presLayoutVars>
          <dgm:chMax val="1"/>
          <dgm:dir/>
          <dgm:animLvl val="ctr"/>
          <dgm:resizeHandles val="exact"/>
        </dgm:presLayoutVars>
      </dgm:prSet>
      <dgm:spPr/>
    </dgm:pt>
    <dgm:pt modelId="{A327515E-C0BA-4DD7-928A-0C12FDCF34EA}" type="pres">
      <dgm:prSet presAssocID="{5BC76C87-34DA-41A9-8DF4-9EED550CCE7E}" presName="centerShape" presStyleLbl="node0" presStyleIdx="0" presStyleCnt="1"/>
      <dgm:spPr/>
    </dgm:pt>
    <dgm:pt modelId="{4C08F5C3-A2A5-428F-BBFA-083C9EA69ED4}" type="pres">
      <dgm:prSet presAssocID="{8EA7052B-82F6-4A71-9CAE-A022D5FBAB14}" presName="node" presStyleLbl="node1" presStyleIdx="0" presStyleCnt="4" custScaleX="126065" custScaleY="98396">
        <dgm:presLayoutVars>
          <dgm:bulletEnabled val="1"/>
        </dgm:presLayoutVars>
      </dgm:prSet>
      <dgm:spPr/>
    </dgm:pt>
    <dgm:pt modelId="{E56401FB-BD2E-4973-99F4-DB3AEA5CFA98}" type="pres">
      <dgm:prSet presAssocID="{8EA7052B-82F6-4A71-9CAE-A022D5FBAB14}" presName="dummy" presStyleCnt="0"/>
      <dgm:spPr/>
    </dgm:pt>
    <dgm:pt modelId="{14280D08-3D3D-4F86-80C6-1D424AC94E95}" type="pres">
      <dgm:prSet presAssocID="{34704B5D-47B1-4B36-8E61-3195A1EA62A2}" presName="sibTrans" presStyleLbl="sibTrans2D1" presStyleIdx="0" presStyleCnt="4"/>
      <dgm:spPr/>
    </dgm:pt>
    <dgm:pt modelId="{C42485E1-4F0C-4EBD-BDC3-C6E6328FD32A}" type="pres">
      <dgm:prSet presAssocID="{F2587A43-B7F8-408D-A0FE-5065D0DE2110}" presName="node" presStyleLbl="node1" presStyleIdx="1" presStyleCnt="4" custScaleX="126065" custScaleY="98396">
        <dgm:presLayoutVars>
          <dgm:bulletEnabled val="1"/>
        </dgm:presLayoutVars>
      </dgm:prSet>
      <dgm:spPr/>
    </dgm:pt>
    <dgm:pt modelId="{8F6B8FF0-26BE-4422-9457-3705AEC5BB62}" type="pres">
      <dgm:prSet presAssocID="{F2587A43-B7F8-408D-A0FE-5065D0DE2110}" presName="dummy" presStyleCnt="0"/>
      <dgm:spPr/>
    </dgm:pt>
    <dgm:pt modelId="{ADD2EF49-11B1-429A-ABB3-8DC53B73FAAA}" type="pres">
      <dgm:prSet presAssocID="{B4422724-4A10-49DF-81B5-BA3AD91E3502}" presName="sibTrans" presStyleLbl="sibTrans2D1" presStyleIdx="1" presStyleCnt="4"/>
      <dgm:spPr/>
    </dgm:pt>
    <dgm:pt modelId="{4E2313EF-C32C-4321-B965-710EEC8C22F6}" type="pres">
      <dgm:prSet presAssocID="{74BCC146-99C7-4000-8115-333315A12505}" presName="node" presStyleLbl="node1" presStyleIdx="2" presStyleCnt="4" custScaleX="126065" custScaleY="98396">
        <dgm:presLayoutVars>
          <dgm:bulletEnabled val="1"/>
        </dgm:presLayoutVars>
      </dgm:prSet>
      <dgm:spPr/>
    </dgm:pt>
    <dgm:pt modelId="{7B09B56A-DC24-4A75-B6EA-B2E25573082F}" type="pres">
      <dgm:prSet presAssocID="{74BCC146-99C7-4000-8115-333315A12505}" presName="dummy" presStyleCnt="0"/>
      <dgm:spPr/>
    </dgm:pt>
    <dgm:pt modelId="{E40B94AB-A04D-41F3-8508-136D2D140B20}" type="pres">
      <dgm:prSet presAssocID="{61F46F11-CCDB-457D-8907-3FF25875E3FE}" presName="sibTrans" presStyleLbl="sibTrans2D1" presStyleIdx="2" presStyleCnt="4"/>
      <dgm:spPr/>
    </dgm:pt>
    <dgm:pt modelId="{E987BA53-706E-4125-8B5B-7E0E0DD67AF3}" type="pres">
      <dgm:prSet presAssocID="{3CF876CD-3EB9-401C-A07E-19A4E23F0A95}" presName="node" presStyleLbl="node1" presStyleIdx="3" presStyleCnt="4" custScaleX="126065" custScaleY="98396">
        <dgm:presLayoutVars>
          <dgm:bulletEnabled val="1"/>
        </dgm:presLayoutVars>
      </dgm:prSet>
      <dgm:spPr/>
    </dgm:pt>
    <dgm:pt modelId="{DB41B6A5-FA09-4284-9F43-7D3D5A72BCE4}" type="pres">
      <dgm:prSet presAssocID="{3CF876CD-3EB9-401C-A07E-19A4E23F0A95}" presName="dummy" presStyleCnt="0"/>
      <dgm:spPr/>
    </dgm:pt>
    <dgm:pt modelId="{1E84492E-18C4-48A0-96BE-FB202656CD6D}" type="pres">
      <dgm:prSet presAssocID="{D990FB7B-C5B6-48F2-9E5A-C1498BF4154F}" presName="sibTrans" presStyleLbl="sibTrans2D1" presStyleIdx="3" presStyleCnt="4"/>
      <dgm:spPr/>
    </dgm:pt>
  </dgm:ptLst>
  <dgm:cxnLst>
    <dgm:cxn modelId="{08FB9E04-A156-467A-BD24-E63B5A850D0A}" type="presOf" srcId="{8EA7052B-82F6-4A71-9CAE-A022D5FBAB14}" destId="{4C08F5C3-A2A5-428F-BBFA-083C9EA69ED4}" srcOrd="0" destOrd="0" presId="urn:microsoft.com/office/officeart/2005/8/layout/radial6#1"/>
    <dgm:cxn modelId="{F097630C-26BD-4293-BC6A-DF5F5295FDF1}" type="presOf" srcId="{74BCC146-99C7-4000-8115-333315A12505}" destId="{4E2313EF-C32C-4321-B965-710EEC8C22F6}" srcOrd="0" destOrd="0" presId="urn:microsoft.com/office/officeart/2005/8/layout/radial6#1"/>
    <dgm:cxn modelId="{E2D88516-5368-44CE-B8A4-7CC6231E0DEE}" type="presOf" srcId="{5F5F0B85-9D7F-436E-B8B3-B3E7816E8AAD}" destId="{CB2ED898-34EE-443D-9A7C-B770D18354A3}" srcOrd="0" destOrd="0" presId="urn:microsoft.com/office/officeart/2005/8/layout/radial6#1"/>
    <dgm:cxn modelId="{70131F1D-E0BB-4ECE-BCD9-7FB777EE4E4E}" srcId="{5BC76C87-34DA-41A9-8DF4-9EED550CCE7E}" destId="{3CF876CD-3EB9-401C-A07E-19A4E23F0A95}" srcOrd="3" destOrd="0" parTransId="{1B99C7EC-2A79-4D1E-81EA-3F8C909EBC6F}" sibTransId="{D990FB7B-C5B6-48F2-9E5A-C1498BF4154F}"/>
    <dgm:cxn modelId="{7B3F0A40-F091-4E6E-B74C-3AB1D51837E7}" srcId="{5F5F0B85-9D7F-436E-B8B3-B3E7816E8AAD}" destId="{5BC76C87-34DA-41A9-8DF4-9EED550CCE7E}" srcOrd="0" destOrd="0" parTransId="{F4C1A560-4ABA-41F2-8DBB-0E5441CD39DB}" sibTransId="{52177426-3C1D-49D6-B2A7-37390F332A47}"/>
    <dgm:cxn modelId="{A6DC6369-3FCF-49BB-B8C8-D860C0F3B674}" type="presOf" srcId="{B4422724-4A10-49DF-81B5-BA3AD91E3502}" destId="{ADD2EF49-11B1-429A-ABB3-8DC53B73FAAA}" srcOrd="0" destOrd="0" presId="urn:microsoft.com/office/officeart/2005/8/layout/radial6#1"/>
    <dgm:cxn modelId="{3103016C-6445-4B59-9CF2-04CC1BBA22FC}" type="presOf" srcId="{3CF876CD-3EB9-401C-A07E-19A4E23F0A95}" destId="{E987BA53-706E-4125-8B5B-7E0E0DD67AF3}" srcOrd="0" destOrd="0" presId="urn:microsoft.com/office/officeart/2005/8/layout/radial6#1"/>
    <dgm:cxn modelId="{EA4C6452-1AFE-425A-81B5-94D09AABC45F}" type="presOf" srcId="{61F46F11-CCDB-457D-8907-3FF25875E3FE}" destId="{E40B94AB-A04D-41F3-8508-136D2D140B20}" srcOrd="0" destOrd="0" presId="urn:microsoft.com/office/officeart/2005/8/layout/radial6#1"/>
    <dgm:cxn modelId="{CBEFCA92-2AF8-4204-A89E-A9A3758773A0}" type="presOf" srcId="{5BC76C87-34DA-41A9-8DF4-9EED550CCE7E}" destId="{A327515E-C0BA-4DD7-928A-0C12FDCF34EA}" srcOrd="0" destOrd="0" presId="urn:microsoft.com/office/officeart/2005/8/layout/radial6#1"/>
    <dgm:cxn modelId="{F7CE29AA-7523-45CE-9D6B-C182C69D16F4}" type="presOf" srcId="{34704B5D-47B1-4B36-8E61-3195A1EA62A2}" destId="{14280D08-3D3D-4F86-80C6-1D424AC94E95}" srcOrd="0" destOrd="0" presId="urn:microsoft.com/office/officeart/2005/8/layout/radial6#1"/>
    <dgm:cxn modelId="{A16B13B6-5AFF-44D3-8648-3CC8988097F3}" srcId="{5BC76C87-34DA-41A9-8DF4-9EED550CCE7E}" destId="{74BCC146-99C7-4000-8115-333315A12505}" srcOrd="2" destOrd="0" parTransId="{E14CA198-4CA0-422C-931C-BF3B60218DBE}" sibTransId="{61F46F11-CCDB-457D-8907-3FF25875E3FE}"/>
    <dgm:cxn modelId="{1C9224C1-DB5B-42E2-AB7D-70FCE7DFA728}" srcId="{5BC76C87-34DA-41A9-8DF4-9EED550CCE7E}" destId="{8EA7052B-82F6-4A71-9CAE-A022D5FBAB14}" srcOrd="0" destOrd="0" parTransId="{02EFC49A-FBCD-460B-9F63-3FF11AF676A4}" sibTransId="{34704B5D-47B1-4B36-8E61-3195A1EA62A2}"/>
    <dgm:cxn modelId="{CAB813C2-235D-488A-80D0-EF8E4E075CC8}" srcId="{5BC76C87-34DA-41A9-8DF4-9EED550CCE7E}" destId="{F2587A43-B7F8-408D-A0FE-5065D0DE2110}" srcOrd="1" destOrd="0" parTransId="{05BED77A-33EB-42BC-A7F5-77F69C048ECA}" sibTransId="{B4422724-4A10-49DF-81B5-BA3AD91E3502}"/>
    <dgm:cxn modelId="{E2C359C5-0E39-467D-BB69-3F4645C13573}" type="presOf" srcId="{D990FB7B-C5B6-48F2-9E5A-C1498BF4154F}" destId="{1E84492E-18C4-48A0-96BE-FB202656CD6D}" srcOrd="0" destOrd="0" presId="urn:microsoft.com/office/officeart/2005/8/layout/radial6#1"/>
    <dgm:cxn modelId="{57153DE1-6496-4C6B-8008-EEB75F5DE8E2}" type="presOf" srcId="{F2587A43-B7F8-408D-A0FE-5065D0DE2110}" destId="{C42485E1-4F0C-4EBD-BDC3-C6E6328FD32A}" srcOrd="0" destOrd="0" presId="urn:microsoft.com/office/officeart/2005/8/layout/radial6#1"/>
    <dgm:cxn modelId="{6546FD64-1A9D-4144-863C-2D084E98072D}" type="presParOf" srcId="{CB2ED898-34EE-443D-9A7C-B770D18354A3}" destId="{A327515E-C0BA-4DD7-928A-0C12FDCF34EA}" srcOrd="0" destOrd="0" presId="urn:microsoft.com/office/officeart/2005/8/layout/radial6#1"/>
    <dgm:cxn modelId="{F9ABE51A-CDDC-4903-87D8-DA4CA976AA9D}" type="presParOf" srcId="{CB2ED898-34EE-443D-9A7C-B770D18354A3}" destId="{4C08F5C3-A2A5-428F-BBFA-083C9EA69ED4}" srcOrd="1" destOrd="0" presId="urn:microsoft.com/office/officeart/2005/8/layout/radial6#1"/>
    <dgm:cxn modelId="{1CA4A931-2AEF-4DE7-99A8-683B2871ACCE}" type="presParOf" srcId="{CB2ED898-34EE-443D-9A7C-B770D18354A3}" destId="{E56401FB-BD2E-4973-99F4-DB3AEA5CFA98}" srcOrd="2" destOrd="0" presId="urn:microsoft.com/office/officeart/2005/8/layout/radial6#1"/>
    <dgm:cxn modelId="{65427E69-4FF9-4BD4-B992-3EF291C1A41A}" type="presParOf" srcId="{CB2ED898-34EE-443D-9A7C-B770D18354A3}" destId="{14280D08-3D3D-4F86-80C6-1D424AC94E95}" srcOrd="3" destOrd="0" presId="urn:microsoft.com/office/officeart/2005/8/layout/radial6#1"/>
    <dgm:cxn modelId="{CEDB674F-452C-49C8-9A80-AABDA1754355}" type="presParOf" srcId="{CB2ED898-34EE-443D-9A7C-B770D18354A3}" destId="{C42485E1-4F0C-4EBD-BDC3-C6E6328FD32A}" srcOrd="4" destOrd="0" presId="urn:microsoft.com/office/officeart/2005/8/layout/radial6#1"/>
    <dgm:cxn modelId="{A2010322-068A-4529-A574-A1862C4400C3}" type="presParOf" srcId="{CB2ED898-34EE-443D-9A7C-B770D18354A3}" destId="{8F6B8FF0-26BE-4422-9457-3705AEC5BB62}" srcOrd="5" destOrd="0" presId="urn:microsoft.com/office/officeart/2005/8/layout/radial6#1"/>
    <dgm:cxn modelId="{82B3CCD6-3925-4F93-B54A-2EF7A123124A}" type="presParOf" srcId="{CB2ED898-34EE-443D-9A7C-B770D18354A3}" destId="{ADD2EF49-11B1-429A-ABB3-8DC53B73FAAA}" srcOrd="6" destOrd="0" presId="urn:microsoft.com/office/officeart/2005/8/layout/radial6#1"/>
    <dgm:cxn modelId="{807D0660-8B5A-4822-85B9-2CA2C52712DE}" type="presParOf" srcId="{CB2ED898-34EE-443D-9A7C-B770D18354A3}" destId="{4E2313EF-C32C-4321-B965-710EEC8C22F6}" srcOrd="7" destOrd="0" presId="urn:microsoft.com/office/officeart/2005/8/layout/radial6#1"/>
    <dgm:cxn modelId="{DF873CBA-7B94-42DE-875B-26850D91FAEB}" type="presParOf" srcId="{CB2ED898-34EE-443D-9A7C-B770D18354A3}" destId="{7B09B56A-DC24-4A75-B6EA-B2E25573082F}" srcOrd="8" destOrd="0" presId="urn:microsoft.com/office/officeart/2005/8/layout/radial6#1"/>
    <dgm:cxn modelId="{3DA4602B-64A3-4D3E-A380-1AEECCEA21AE}" type="presParOf" srcId="{CB2ED898-34EE-443D-9A7C-B770D18354A3}" destId="{E40B94AB-A04D-41F3-8508-136D2D140B20}" srcOrd="9" destOrd="0" presId="urn:microsoft.com/office/officeart/2005/8/layout/radial6#1"/>
    <dgm:cxn modelId="{D04C93B5-3678-4684-865D-16CD86CBDA38}" type="presParOf" srcId="{CB2ED898-34EE-443D-9A7C-B770D18354A3}" destId="{E987BA53-706E-4125-8B5B-7E0E0DD67AF3}" srcOrd="10" destOrd="0" presId="urn:microsoft.com/office/officeart/2005/8/layout/radial6#1"/>
    <dgm:cxn modelId="{48804FCF-F213-43A0-8D1F-F1BE05CB6A1F}" type="presParOf" srcId="{CB2ED898-34EE-443D-9A7C-B770D18354A3}" destId="{DB41B6A5-FA09-4284-9F43-7D3D5A72BCE4}" srcOrd="11" destOrd="0" presId="urn:microsoft.com/office/officeart/2005/8/layout/radial6#1"/>
    <dgm:cxn modelId="{8F8FD5E4-E332-4C4D-9067-28DD2B16CD63}" type="presParOf" srcId="{CB2ED898-34EE-443D-9A7C-B770D18354A3}" destId="{1E84492E-18C4-48A0-96BE-FB202656CD6D}" srcOrd="12" destOrd="0" presId="urn:microsoft.com/office/officeart/2005/8/layout/radial6#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729676-DFA2-4C3A-9EA4-42F596A23C66}" type="doc">
      <dgm:prSet loTypeId="urn:microsoft.com/office/officeart/2005/8/layout/orgChart1#1" loCatId="hierarchy" qsTypeId="urn:microsoft.com/office/officeart/2005/8/quickstyle/simple1#2" qsCatId="simple" csTypeId="urn:microsoft.com/office/officeart/2005/8/colors/colorful3#1" csCatId="colorful" phldr="1"/>
      <dgm:spPr/>
      <dgm:t>
        <a:bodyPr/>
        <a:lstStyle/>
        <a:p>
          <a:endParaRPr lang="es-EC"/>
        </a:p>
      </dgm:t>
    </dgm:pt>
    <dgm:pt modelId="{74AB1B37-CF0F-429A-A0A5-D0DB90FF3B9F}">
      <dgm:prSet phldrT="[Texto]" custT="1"/>
      <dgm:spPr/>
      <dgm:t>
        <a:bodyPr/>
        <a:lstStyle/>
        <a:p>
          <a:pPr>
            <a:buNone/>
          </a:pPr>
          <a:r>
            <a:rPr lang="en-US" sz="2400" dirty="0" err="1">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a:t>
          </a:r>
          <a:r>
            <a:rPr lang="en-US" sz="2400" dirty="0">
              <a:latin typeface="Microsoft YaHei" panose="020B0503020204020204" charset="-122"/>
              <a:ea typeface="Microsoft YaHei" panose="020B0503020204020204" charset="-122"/>
              <a:cs typeface="Microsoft YaHei" panose="020B0503020204020204" charset="-122"/>
              <a:sym typeface="Microsoft YaHei" panose="020B0503020204020204" charset="-122"/>
            </a:rPr>
            <a:t> 1</a:t>
          </a:r>
          <a:endParaRPr lang="es-EC" sz="2400" dirty="0"/>
        </a:p>
      </dgm:t>
    </dgm:pt>
    <dgm:pt modelId="{ABFF294C-C6D8-4D1F-B488-D3C5C7FFF95E}" type="parTrans" cxnId="{00F24B20-7A0F-41B6-BF51-5D2A81E7733E}">
      <dgm:prSet/>
      <dgm:spPr/>
      <dgm:t>
        <a:bodyPr/>
        <a:lstStyle/>
        <a:p>
          <a:endParaRPr lang="es-EC" sz="2800"/>
        </a:p>
      </dgm:t>
    </dgm:pt>
    <dgm:pt modelId="{B693D7B4-C025-47C5-B5FB-2B06DF5E64B7}" type="sibTrans" cxnId="{00F24B20-7A0F-41B6-BF51-5D2A81E7733E}">
      <dgm:prSet/>
      <dgm:spPr/>
      <dgm:t>
        <a:bodyPr/>
        <a:lstStyle/>
        <a:p>
          <a:endParaRPr lang="es-EC" sz="2800"/>
        </a:p>
      </dgm:t>
    </dgm:pt>
    <dgm:pt modelId="{7BDC8263-2B08-48DE-8C23-616168EE846A}">
      <dgm:prSet phldrT="[Texto]" custT="1"/>
      <dgm:spPr/>
      <dgm:t>
        <a:bodyPr/>
        <a:lstStyle/>
        <a:p>
          <a:r>
            <a:rPr lang="es-EC" sz="2200" dirty="0" err="1"/>
            <a:t>1.ORGANIZACIÓN</a:t>
          </a:r>
          <a:r>
            <a:rPr lang="es-EC" sz="2200" dirty="0"/>
            <a:t> DEL PROCESO</a:t>
          </a:r>
        </a:p>
      </dgm:t>
    </dgm:pt>
    <dgm:pt modelId="{09E1A426-77F3-4DD7-A5A3-01A31EED4833}" type="parTrans" cxnId="{C152B8DB-93B7-4CA3-BF6E-6ED4C4C45FE3}">
      <dgm:prSet/>
      <dgm:spPr/>
      <dgm:t>
        <a:bodyPr/>
        <a:lstStyle/>
        <a:p>
          <a:endParaRPr lang="es-EC" sz="2800"/>
        </a:p>
      </dgm:t>
    </dgm:pt>
    <dgm:pt modelId="{FACEB4A8-69C4-40C2-842A-A64719021002}" type="sibTrans" cxnId="{C152B8DB-93B7-4CA3-BF6E-6ED4C4C45FE3}">
      <dgm:prSet/>
      <dgm:spPr/>
      <dgm:t>
        <a:bodyPr/>
        <a:lstStyle/>
        <a:p>
          <a:endParaRPr lang="es-EC" sz="2800"/>
        </a:p>
      </dgm:t>
    </dgm:pt>
    <dgm:pt modelId="{B2636CF8-E51D-4644-B16C-C8E419E0EF18}">
      <dgm:prSet phldrT="[Texto]" custT="1"/>
      <dgm:spPr>
        <a:solidFill>
          <a:schemeClr val="accent3"/>
        </a:solidFill>
      </dgm:spPr>
      <dgm:t>
        <a:bodyPr/>
        <a:lstStyle/>
        <a:p>
          <a:r>
            <a:rPr lang="es-EC" sz="2200" dirty="0"/>
            <a:t>2.- CONSULTA CIUDADANA</a:t>
          </a:r>
        </a:p>
      </dgm:t>
    </dgm:pt>
    <dgm:pt modelId="{1AF6398A-45A4-4EE7-89AD-87977D716B81}" type="parTrans" cxnId="{83F0DA60-7EA6-4101-BA73-52B0047F7984}">
      <dgm:prSet/>
      <dgm:spPr/>
      <dgm:t>
        <a:bodyPr/>
        <a:lstStyle/>
        <a:p>
          <a:endParaRPr lang="es-EC" sz="2800"/>
        </a:p>
      </dgm:t>
    </dgm:pt>
    <dgm:pt modelId="{8601B181-962A-434B-BDAB-A6486AC07330}" type="sibTrans" cxnId="{83F0DA60-7EA6-4101-BA73-52B0047F7984}">
      <dgm:prSet/>
      <dgm:spPr/>
      <dgm:t>
        <a:bodyPr/>
        <a:lstStyle/>
        <a:p>
          <a:endParaRPr lang="es-EC" sz="2800"/>
        </a:p>
      </dgm:t>
    </dgm:pt>
    <dgm:pt modelId="{E48DBFFA-9CC7-4BB0-998C-6EF5E0502B57}">
      <dgm:prSet phldrT="[Texto]" custT="1"/>
      <dgm:spPr>
        <a:solidFill>
          <a:schemeClr val="accent6"/>
        </a:solidFill>
      </dgm:spPr>
      <dgm:t>
        <a:bodyPr/>
        <a:lstStyle/>
        <a:p>
          <a:r>
            <a:rPr lang="es-EC" sz="1800" dirty="0"/>
            <a:t>3.- ENTREGA DE TEMAS PARA QUE EL GAD RINDA CUENTAS</a:t>
          </a:r>
        </a:p>
      </dgm:t>
    </dgm:pt>
    <dgm:pt modelId="{4C3C136B-9147-4AEC-BE7D-E4C6D0B3347D}" type="parTrans" cxnId="{76C7D9E8-B9CE-4183-BFE5-B7F97377226F}">
      <dgm:prSet/>
      <dgm:spPr/>
      <dgm:t>
        <a:bodyPr/>
        <a:lstStyle/>
        <a:p>
          <a:endParaRPr lang="es-EC" sz="2800"/>
        </a:p>
      </dgm:t>
    </dgm:pt>
    <dgm:pt modelId="{37E26882-67BA-417C-9724-C646C92CB5FC}" type="sibTrans" cxnId="{76C7D9E8-B9CE-4183-BFE5-B7F97377226F}">
      <dgm:prSet/>
      <dgm:spPr/>
      <dgm:t>
        <a:bodyPr/>
        <a:lstStyle/>
        <a:p>
          <a:endParaRPr lang="es-EC" sz="2800"/>
        </a:p>
      </dgm:t>
    </dgm:pt>
    <dgm:pt modelId="{683E1566-429F-4E52-B74A-C8C91118542E}">
      <dgm:prSet custT="1"/>
      <dgm:spPr/>
      <dgm:t>
        <a:bodyPr/>
        <a:lstStyle/>
        <a:p>
          <a:r>
            <a:rPr lang="es-EC" sz="2200" dirty="0"/>
            <a:t>4.- INSTANCIA DE PARTICIPACIÓN</a:t>
          </a:r>
        </a:p>
      </dgm:t>
    </dgm:pt>
    <dgm:pt modelId="{C4F44B92-8C63-41C3-8A92-A3E223082043}" type="parTrans" cxnId="{A66FCEEE-CC4D-4F31-8F20-E31BDD8A9329}">
      <dgm:prSet/>
      <dgm:spPr/>
      <dgm:t>
        <a:bodyPr/>
        <a:lstStyle/>
        <a:p>
          <a:endParaRPr lang="es-EC" sz="2800"/>
        </a:p>
      </dgm:t>
    </dgm:pt>
    <dgm:pt modelId="{E80B1970-86BD-4319-B239-BBAD4B7EB4D7}" type="sibTrans" cxnId="{A66FCEEE-CC4D-4F31-8F20-E31BDD8A9329}">
      <dgm:prSet/>
      <dgm:spPr/>
      <dgm:t>
        <a:bodyPr/>
        <a:lstStyle/>
        <a:p>
          <a:endParaRPr lang="es-EC" sz="2800"/>
        </a:p>
      </dgm:t>
    </dgm:pt>
    <dgm:pt modelId="{F1999CD2-7B14-4366-A658-A70D4F2DC495}" type="pres">
      <dgm:prSet presAssocID="{81729676-DFA2-4C3A-9EA4-42F596A23C66}" presName="hierChild1" presStyleCnt="0">
        <dgm:presLayoutVars>
          <dgm:orgChart val="1"/>
          <dgm:chPref val="1"/>
          <dgm:dir/>
          <dgm:animOne val="branch"/>
          <dgm:animLvl val="lvl"/>
          <dgm:resizeHandles/>
        </dgm:presLayoutVars>
      </dgm:prSet>
      <dgm:spPr/>
    </dgm:pt>
    <dgm:pt modelId="{021D002B-9AB3-4EE0-932C-8CEF2002A539}" type="pres">
      <dgm:prSet presAssocID="{74AB1B37-CF0F-429A-A0A5-D0DB90FF3B9F}" presName="hierRoot1" presStyleCnt="0">
        <dgm:presLayoutVars>
          <dgm:hierBranch val="init"/>
        </dgm:presLayoutVars>
      </dgm:prSet>
      <dgm:spPr/>
    </dgm:pt>
    <dgm:pt modelId="{12F42D84-0575-4961-9C32-E65EC859ADA5}" type="pres">
      <dgm:prSet presAssocID="{74AB1B37-CF0F-429A-A0A5-D0DB90FF3B9F}" presName="rootComposite1" presStyleCnt="0"/>
      <dgm:spPr/>
    </dgm:pt>
    <dgm:pt modelId="{449B4511-3169-41A5-9C80-D3759CCCD8FB}" type="pres">
      <dgm:prSet presAssocID="{74AB1B37-CF0F-429A-A0A5-D0DB90FF3B9F}" presName="rootText1" presStyleLbl="node0" presStyleIdx="0" presStyleCnt="1" custLinFactNeighborX="-918" custLinFactNeighborY="-65356">
        <dgm:presLayoutVars>
          <dgm:chPref val="3"/>
        </dgm:presLayoutVars>
      </dgm:prSet>
      <dgm:spPr/>
    </dgm:pt>
    <dgm:pt modelId="{519D75D3-72C0-4684-BA20-35EFCAE53B66}" type="pres">
      <dgm:prSet presAssocID="{74AB1B37-CF0F-429A-A0A5-D0DB90FF3B9F}" presName="rootConnector1" presStyleLbl="node1" presStyleIdx="0" presStyleCnt="0"/>
      <dgm:spPr/>
    </dgm:pt>
    <dgm:pt modelId="{27A00CD4-40F8-4CD1-8098-225E417C6B3A}" type="pres">
      <dgm:prSet presAssocID="{74AB1B37-CF0F-429A-A0A5-D0DB90FF3B9F}" presName="hierChild2" presStyleCnt="0"/>
      <dgm:spPr/>
    </dgm:pt>
    <dgm:pt modelId="{4C49EF32-8A24-4F0E-BE46-B3BA4EC7A7AD}" type="pres">
      <dgm:prSet presAssocID="{09E1A426-77F3-4DD7-A5A3-01A31EED4833}" presName="Name37" presStyleLbl="parChTrans1D2" presStyleIdx="0" presStyleCnt="4"/>
      <dgm:spPr/>
    </dgm:pt>
    <dgm:pt modelId="{DED06145-E979-4967-8762-BFB0BDC5160E}" type="pres">
      <dgm:prSet presAssocID="{7BDC8263-2B08-48DE-8C23-616168EE846A}" presName="hierRoot2" presStyleCnt="0">
        <dgm:presLayoutVars>
          <dgm:hierBranch val="init"/>
        </dgm:presLayoutVars>
      </dgm:prSet>
      <dgm:spPr/>
    </dgm:pt>
    <dgm:pt modelId="{CFEB1E11-F4F7-4EC5-A050-3C877FF2E7E7}" type="pres">
      <dgm:prSet presAssocID="{7BDC8263-2B08-48DE-8C23-616168EE846A}" presName="rootComposite" presStyleCnt="0"/>
      <dgm:spPr/>
    </dgm:pt>
    <dgm:pt modelId="{513B5E88-DF1A-4EC7-B493-12B4542E6B91}" type="pres">
      <dgm:prSet presAssocID="{7BDC8263-2B08-48DE-8C23-616168EE846A}" presName="rootText" presStyleLbl="node2" presStyleIdx="0" presStyleCnt="4" custScaleX="112645" custScaleY="96365">
        <dgm:presLayoutVars>
          <dgm:chPref val="3"/>
        </dgm:presLayoutVars>
      </dgm:prSet>
      <dgm:spPr/>
    </dgm:pt>
    <dgm:pt modelId="{F4BA7192-3171-4722-BE6A-C1624AE6008E}" type="pres">
      <dgm:prSet presAssocID="{7BDC8263-2B08-48DE-8C23-616168EE846A}" presName="rootConnector" presStyleLbl="node2" presStyleIdx="0" presStyleCnt="4"/>
      <dgm:spPr/>
    </dgm:pt>
    <dgm:pt modelId="{9C509B5D-9FD9-474D-BD8A-8D44CB651F0A}" type="pres">
      <dgm:prSet presAssocID="{7BDC8263-2B08-48DE-8C23-616168EE846A}" presName="hierChild4" presStyleCnt="0"/>
      <dgm:spPr/>
    </dgm:pt>
    <dgm:pt modelId="{EA8B5A2F-E204-4964-B00A-8BECDBF43330}" type="pres">
      <dgm:prSet presAssocID="{7BDC8263-2B08-48DE-8C23-616168EE846A}" presName="hierChild5" presStyleCnt="0"/>
      <dgm:spPr/>
    </dgm:pt>
    <dgm:pt modelId="{2AF6EBFD-6994-4009-94EC-DCBF6989413B}" type="pres">
      <dgm:prSet presAssocID="{1AF6398A-45A4-4EE7-89AD-87977D716B81}" presName="Name37" presStyleLbl="parChTrans1D2" presStyleIdx="1" presStyleCnt="4"/>
      <dgm:spPr/>
    </dgm:pt>
    <dgm:pt modelId="{1E92F9E3-1B4B-485D-8B6A-68171A1C2B70}" type="pres">
      <dgm:prSet presAssocID="{B2636CF8-E51D-4644-B16C-C8E419E0EF18}" presName="hierRoot2" presStyleCnt="0">
        <dgm:presLayoutVars>
          <dgm:hierBranch val="init"/>
        </dgm:presLayoutVars>
      </dgm:prSet>
      <dgm:spPr/>
    </dgm:pt>
    <dgm:pt modelId="{FC0234E9-4527-4565-B0BD-D5A04B2860CA}" type="pres">
      <dgm:prSet presAssocID="{B2636CF8-E51D-4644-B16C-C8E419E0EF18}" presName="rootComposite" presStyleCnt="0"/>
      <dgm:spPr/>
    </dgm:pt>
    <dgm:pt modelId="{1E4EFBE0-626D-4A6C-A241-E4956165A9A1}" type="pres">
      <dgm:prSet presAssocID="{B2636CF8-E51D-4644-B16C-C8E419E0EF18}" presName="rootText" presStyleLbl="node2" presStyleIdx="1" presStyleCnt="4" custScaleX="112645" custScaleY="96365">
        <dgm:presLayoutVars>
          <dgm:chPref val="3"/>
        </dgm:presLayoutVars>
      </dgm:prSet>
      <dgm:spPr/>
    </dgm:pt>
    <dgm:pt modelId="{14205701-F528-4BAD-A580-B2223EFA4E52}" type="pres">
      <dgm:prSet presAssocID="{B2636CF8-E51D-4644-B16C-C8E419E0EF18}" presName="rootConnector" presStyleLbl="node2" presStyleIdx="1" presStyleCnt="4"/>
      <dgm:spPr/>
    </dgm:pt>
    <dgm:pt modelId="{393D4A15-24B2-485D-BCBE-4ABA4C6BD3F0}" type="pres">
      <dgm:prSet presAssocID="{B2636CF8-E51D-4644-B16C-C8E419E0EF18}" presName="hierChild4" presStyleCnt="0"/>
      <dgm:spPr/>
    </dgm:pt>
    <dgm:pt modelId="{FBB1FE1B-C303-4F19-A6D4-652CEB61B073}" type="pres">
      <dgm:prSet presAssocID="{B2636CF8-E51D-4644-B16C-C8E419E0EF18}" presName="hierChild5" presStyleCnt="0"/>
      <dgm:spPr/>
    </dgm:pt>
    <dgm:pt modelId="{BE350FA2-1FD1-4212-88E7-3E8875C2FCE5}" type="pres">
      <dgm:prSet presAssocID="{4C3C136B-9147-4AEC-BE7D-E4C6D0B3347D}" presName="Name37" presStyleLbl="parChTrans1D2" presStyleIdx="2" presStyleCnt="4"/>
      <dgm:spPr/>
    </dgm:pt>
    <dgm:pt modelId="{470AE3DD-F2AF-4D4A-876D-8FF1084280E5}" type="pres">
      <dgm:prSet presAssocID="{E48DBFFA-9CC7-4BB0-998C-6EF5E0502B57}" presName="hierRoot2" presStyleCnt="0">
        <dgm:presLayoutVars>
          <dgm:hierBranch val="init"/>
        </dgm:presLayoutVars>
      </dgm:prSet>
      <dgm:spPr/>
    </dgm:pt>
    <dgm:pt modelId="{8E5A0BED-9E29-4336-B031-051DD42D10CC}" type="pres">
      <dgm:prSet presAssocID="{E48DBFFA-9CC7-4BB0-998C-6EF5E0502B57}" presName="rootComposite" presStyleCnt="0"/>
      <dgm:spPr/>
    </dgm:pt>
    <dgm:pt modelId="{5253B494-A34E-48FA-A2A5-DA6287FDAEE8}" type="pres">
      <dgm:prSet presAssocID="{E48DBFFA-9CC7-4BB0-998C-6EF5E0502B57}" presName="rootText" presStyleLbl="node2" presStyleIdx="2" presStyleCnt="4" custScaleX="112645" custScaleY="96365">
        <dgm:presLayoutVars>
          <dgm:chPref val="3"/>
        </dgm:presLayoutVars>
      </dgm:prSet>
      <dgm:spPr/>
    </dgm:pt>
    <dgm:pt modelId="{30AF95DC-CF0A-49BC-93C8-5C703D4B882D}" type="pres">
      <dgm:prSet presAssocID="{E48DBFFA-9CC7-4BB0-998C-6EF5E0502B57}" presName="rootConnector" presStyleLbl="node2" presStyleIdx="2" presStyleCnt="4"/>
      <dgm:spPr/>
    </dgm:pt>
    <dgm:pt modelId="{A0DAE157-1E4A-4F45-8D9C-F2CDEB530D97}" type="pres">
      <dgm:prSet presAssocID="{E48DBFFA-9CC7-4BB0-998C-6EF5E0502B57}" presName="hierChild4" presStyleCnt="0"/>
      <dgm:spPr/>
    </dgm:pt>
    <dgm:pt modelId="{D28EDCE8-F669-4301-953F-02DE6C6F5090}" type="pres">
      <dgm:prSet presAssocID="{E48DBFFA-9CC7-4BB0-998C-6EF5E0502B57}" presName="hierChild5" presStyleCnt="0"/>
      <dgm:spPr/>
    </dgm:pt>
    <dgm:pt modelId="{61B263B6-B6BF-4ABD-BCE3-C31923D86F34}" type="pres">
      <dgm:prSet presAssocID="{C4F44B92-8C63-41C3-8A92-A3E223082043}" presName="Name37" presStyleLbl="parChTrans1D2" presStyleIdx="3" presStyleCnt="4"/>
      <dgm:spPr/>
    </dgm:pt>
    <dgm:pt modelId="{7A1BEEB2-D009-4D4E-803F-93D3E7CDDAAE}" type="pres">
      <dgm:prSet presAssocID="{683E1566-429F-4E52-B74A-C8C91118542E}" presName="hierRoot2" presStyleCnt="0">
        <dgm:presLayoutVars>
          <dgm:hierBranch val="init"/>
        </dgm:presLayoutVars>
      </dgm:prSet>
      <dgm:spPr/>
    </dgm:pt>
    <dgm:pt modelId="{5646504B-C120-421F-A727-9D77F5B2D408}" type="pres">
      <dgm:prSet presAssocID="{683E1566-429F-4E52-B74A-C8C91118542E}" presName="rootComposite" presStyleCnt="0"/>
      <dgm:spPr/>
    </dgm:pt>
    <dgm:pt modelId="{D2FDC84D-A539-4A75-8D2C-5E830B2FFE67}" type="pres">
      <dgm:prSet presAssocID="{683E1566-429F-4E52-B74A-C8C91118542E}" presName="rootText" presStyleLbl="node2" presStyleIdx="3" presStyleCnt="4" custScaleX="112645" custScaleY="96365">
        <dgm:presLayoutVars>
          <dgm:chPref val="3"/>
        </dgm:presLayoutVars>
      </dgm:prSet>
      <dgm:spPr/>
    </dgm:pt>
    <dgm:pt modelId="{63C9D552-F6C9-4CDE-BD91-518C817C444E}" type="pres">
      <dgm:prSet presAssocID="{683E1566-429F-4E52-B74A-C8C91118542E}" presName="rootConnector" presStyleLbl="node2" presStyleIdx="3" presStyleCnt="4"/>
      <dgm:spPr/>
    </dgm:pt>
    <dgm:pt modelId="{96A24745-84C1-4673-9026-2B21614EA2EA}" type="pres">
      <dgm:prSet presAssocID="{683E1566-429F-4E52-B74A-C8C91118542E}" presName="hierChild4" presStyleCnt="0"/>
      <dgm:spPr/>
    </dgm:pt>
    <dgm:pt modelId="{D1E1C8EA-C685-4915-86FF-ACAB71E67A0C}" type="pres">
      <dgm:prSet presAssocID="{683E1566-429F-4E52-B74A-C8C91118542E}" presName="hierChild5" presStyleCnt="0"/>
      <dgm:spPr/>
    </dgm:pt>
    <dgm:pt modelId="{E424DB76-5B9D-4E5D-9C28-59FC845218BC}" type="pres">
      <dgm:prSet presAssocID="{74AB1B37-CF0F-429A-A0A5-D0DB90FF3B9F}" presName="hierChild3" presStyleCnt="0"/>
      <dgm:spPr/>
    </dgm:pt>
  </dgm:ptLst>
  <dgm:cxnLst>
    <dgm:cxn modelId="{67B82C15-003D-4B2B-8C59-6610A349EB68}" type="presOf" srcId="{E48DBFFA-9CC7-4BB0-998C-6EF5E0502B57}" destId="{5253B494-A34E-48FA-A2A5-DA6287FDAEE8}" srcOrd="0" destOrd="0" presId="urn:microsoft.com/office/officeart/2005/8/layout/orgChart1#1"/>
    <dgm:cxn modelId="{00F24B20-7A0F-41B6-BF51-5D2A81E7733E}" srcId="{81729676-DFA2-4C3A-9EA4-42F596A23C66}" destId="{74AB1B37-CF0F-429A-A0A5-D0DB90FF3B9F}" srcOrd="0" destOrd="0" parTransId="{ABFF294C-C6D8-4D1F-B488-D3C5C7FFF95E}" sibTransId="{B693D7B4-C025-47C5-B5FB-2B06DF5E64B7}"/>
    <dgm:cxn modelId="{83C0162D-60C2-425F-93A1-0B24DC8B8024}" type="presOf" srcId="{74AB1B37-CF0F-429A-A0A5-D0DB90FF3B9F}" destId="{449B4511-3169-41A5-9C80-D3759CCCD8FB}" srcOrd="0" destOrd="0" presId="urn:microsoft.com/office/officeart/2005/8/layout/orgChart1#1"/>
    <dgm:cxn modelId="{83F0DA60-7EA6-4101-BA73-52B0047F7984}" srcId="{74AB1B37-CF0F-429A-A0A5-D0DB90FF3B9F}" destId="{B2636CF8-E51D-4644-B16C-C8E419E0EF18}" srcOrd="1" destOrd="0" parTransId="{1AF6398A-45A4-4EE7-89AD-87977D716B81}" sibTransId="{8601B181-962A-434B-BDAB-A6486AC07330}"/>
    <dgm:cxn modelId="{E561F542-2DCE-4A9E-87C1-9DF3B4743FF0}" type="presOf" srcId="{74AB1B37-CF0F-429A-A0A5-D0DB90FF3B9F}" destId="{519D75D3-72C0-4684-BA20-35EFCAE53B66}" srcOrd="1" destOrd="0" presId="urn:microsoft.com/office/officeart/2005/8/layout/orgChart1#1"/>
    <dgm:cxn modelId="{533E2C45-BA71-4AFB-BEA3-4BA1B0D8BE0C}" type="presOf" srcId="{683E1566-429F-4E52-B74A-C8C91118542E}" destId="{D2FDC84D-A539-4A75-8D2C-5E830B2FFE67}" srcOrd="0" destOrd="0" presId="urn:microsoft.com/office/officeart/2005/8/layout/orgChart1#1"/>
    <dgm:cxn modelId="{718FF265-4042-47E4-87F9-93F7868E1B25}" type="presOf" srcId="{B2636CF8-E51D-4644-B16C-C8E419E0EF18}" destId="{1E4EFBE0-626D-4A6C-A241-E4956165A9A1}" srcOrd="0" destOrd="0" presId="urn:microsoft.com/office/officeart/2005/8/layout/orgChart1#1"/>
    <dgm:cxn modelId="{EA664648-6D7B-4761-96FA-B72EAE6710FF}" type="presOf" srcId="{C4F44B92-8C63-41C3-8A92-A3E223082043}" destId="{61B263B6-B6BF-4ABD-BCE3-C31923D86F34}" srcOrd="0" destOrd="0" presId="urn:microsoft.com/office/officeart/2005/8/layout/orgChart1#1"/>
    <dgm:cxn modelId="{8FDE0557-F624-47C9-9393-DB383EEB5EA6}" type="presOf" srcId="{1AF6398A-45A4-4EE7-89AD-87977D716B81}" destId="{2AF6EBFD-6994-4009-94EC-DCBF6989413B}" srcOrd="0" destOrd="0" presId="urn:microsoft.com/office/officeart/2005/8/layout/orgChart1#1"/>
    <dgm:cxn modelId="{1794F387-BEAC-4157-804C-FDB22C56F313}" type="presOf" srcId="{683E1566-429F-4E52-B74A-C8C91118542E}" destId="{63C9D552-F6C9-4CDE-BD91-518C817C444E}" srcOrd="1" destOrd="0" presId="urn:microsoft.com/office/officeart/2005/8/layout/orgChart1#1"/>
    <dgm:cxn modelId="{C72E0188-D633-4AD7-B697-D1FDB428A542}" type="presOf" srcId="{7BDC8263-2B08-48DE-8C23-616168EE846A}" destId="{513B5E88-DF1A-4EC7-B493-12B4542E6B91}" srcOrd="0" destOrd="0" presId="urn:microsoft.com/office/officeart/2005/8/layout/orgChart1#1"/>
    <dgm:cxn modelId="{05A6CF92-44EC-4DB6-88A7-9FEB238AA8DF}" type="presOf" srcId="{B2636CF8-E51D-4644-B16C-C8E419E0EF18}" destId="{14205701-F528-4BAD-A580-B2223EFA4E52}" srcOrd="1" destOrd="0" presId="urn:microsoft.com/office/officeart/2005/8/layout/orgChart1#1"/>
    <dgm:cxn modelId="{2130E196-07FE-4A47-A8A7-EEE292376021}" type="presOf" srcId="{81729676-DFA2-4C3A-9EA4-42F596A23C66}" destId="{F1999CD2-7B14-4366-A658-A70D4F2DC495}" srcOrd="0" destOrd="0" presId="urn:microsoft.com/office/officeart/2005/8/layout/orgChart1#1"/>
    <dgm:cxn modelId="{93C167BC-54BC-4416-99A4-E9B71BE5163D}" type="presOf" srcId="{4C3C136B-9147-4AEC-BE7D-E4C6D0B3347D}" destId="{BE350FA2-1FD1-4212-88E7-3E8875C2FCE5}" srcOrd="0" destOrd="0" presId="urn:microsoft.com/office/officeart/2005/8/layout/orgChart1#1"/>
    <dgm:cxn modelId="{AF6130C1-87E4-47C4-8C35-E1CE376EA117}" type="presOf" srcId="{7BDC8263-2B08-48DE-8C23-616168EE846A}" destId="{F4BA7192-3171-4722-BE6A-C1624AE6008E}" srcOrd="1" destOrd="0" presId="urn:microsoft.com/office/officeart/2005/8/layout/orgChart1#1"/>
    <dgm:cxn modelId="{3B29D5CC-5D3C-4F10-A0CB-FC4952DE3790}" type="presOf" srcId="{09E1A426-77F3-4DD7-A5A3-01A31EED4833}" destId="{4C49EF32-8A24-4F0E-BE46-B3BA4EC7A7AD}" srcOrd="0" destOrd="0" presId="urn:microsoft.com/office/officeart/2005/8/layout/orgChart1#1"/>
    <dgm:cxn modelId="{C152B8DB-93B7-4CA3-BF6E-6ED4C4C45FE3}" srcId="{74AB1B37-CF0F-429A-A0A5-D0DB90FF3B9F}" destId="{7BDC8263-2B08-48DE-8C23-616168EE846A}" srcOrd="0" destOrd="0" parTransId="{09E1A426-77F3-4DD7-A5A3-01A31EED4833}" sibTransId="{FACEB4A8-69C4-40C2-842A-A64719021002}"/>
    <dgm:cxn modelId="{76C7D9E8-B9CE-4183-BFE5-B7F97377226F}" srcId="{74AB1B37-CF0F-429A-A0A5-D0DB90FF3B9F}" destId="{E48DBFFA-9CC7-4BB0-998C-6EF5E0502B57}" srcOrd="2" destOrd="0" parTransId="{4C3C136B-9147-4AEC-BE7D-E4C6D0B3347D}" sibTransId="{37E26882-67BA-417C-9724-C646C92CB5FC}"/>
    <dgm:cxn modelId="{A66FCEEE-CC4D-4F31-8F20-E31BDD8A9329}" srcId="{74AB1B37-CF0F-429A-A0A5-D0DB90FF3B9F}" destId="{683E1566-429F-4E52-B74A-C8C91118542E}" srcOrd="3" destOrd="0" parTransId="{C4F44B92-8C63-41C3-8A92-A3E223082043}" sibTransId="{E80B1970-86BD-4319-B239-BBAD4B7EB4D7}"/>
    <dgm:cxn modelId="{474D2EFA-DFEB-4566-B1EB-7DD122ADE349}" type="presOf" srcId="{E48DBFFA-9CC7-4BB0-998C-6EF5E0502B57}" destId="{30AF95DC-CF0A-49BC-93C8-5C703D4B882D}" srcOrd="1" destOrd="0" presId="urn:microsoft.com/office/officeart/2005/8/layout/orgChart1#1"/>
    <dgm:cxn modelId="{73957925-549B-4A60-8C36-57A8A0C2F66D}" type="presParOf" srcId="{F1999CD2-7B14-4366-A658-A70D4F2DC495}" destId="{021D002B-9AB3-4EE0-932C-8CEF2002A539}" srcOrd="0" destOrd="0" presId="urn:microsoft.com/office/officeart/2005/8/layout/orgChart1#1"/>
    <dgm:cxn modelId="{2C295842-B3E7-4F82-B796-5AB7284E0C65}" type="presParOf" srcId="{021D002B-9AB3-4EE0-932C-8CEF2002A539}" destId="{12F42D84-0575-4961-9C32-E65EC859ADA5}" srcOrd="0" destOrd="0" presId="urn:microsoft.com/office/officeart/2005/8/layout/orgChart1#1"/>
    <dgm:cxn modelId="{6FCFF708-7406-4988-A15E-59198378AE29}" type="presParOf" srcId="{12F42D84-0575-4961-9C32-E65EC859ADA5}" destId="{449B4511-3169-41A5-9C80-D3759CCCD8FB}" srcOrd="0" destOrd="0" presId="urn:microsoft.com/office/officeart/2005/8/layout/orgChart1#1"/>
    <dgm:cxn modelId="{4B57A9F2-951A-4712-BB79-45B7291D84DF}" type="presParOf" srcId="{12F42D84-0575-4961-9C32-E65EC859ADA5}" destId="{519D75D3-72C0-4684-BA20-35EFCAE53B66}" srcOrd="1" destOrd="0" presId="urn:microsoft.com/office/officeart/2005/8/layout/orgChart1#1"/>
    <dgm:cxn modelId="{5450909B-1A42-40B6-9538-B21277A15B67}" type="presParOf" srcId="{021D002B-9AB3-4EE0-932C-8CEF2002A539}" destId="{27A00CD4-40F8-4CD1-8098-225E417C6B3A}" srcOrd="1" destOrd="0" presId="urn:microsoft.com/office/officeart/2005/8/layout/orgChart1#1"/>
    <dgm:cxn modelId="{54BCFEA6-5913-407C-9DE0-DE2C2DF403B1}" type="presParOf" srcId="{27A00CD4-40F8-4CD1-8098-225E417C6B3A}" destId="{4C49EF32-8A24-4F0E-BE46-B3BA4EC7A7AD}" srcOrd="0" destOrd="0" presId="urn:microsoft.com/office/officeart/2005/8/layout/orgChart1#1"/>
    <dgm:cxn modelId="{BFE04627-CF95-41B7-89E3-46A310AB4C28}" type="presParOf" srcId="{27A00CD4-40F8-4CD1-8098-225E417C6B3A}" destId="{DED06145-E979-4967-8762-BFB0BDC5160E}" srcOrd="1" destOrd="0" presId="urn:microsoft.com/office/officeart/2005/8/layout/orgChart1#1"/>
    <dgm:cxn modelId="{729279BE-8EFB-43E4-8BF6-3D4DAACF4D01}" type="presParOf" srcId="{DED06145-E979-4967-8762-BFB0BDC5160E}" destId="{CFEB1E11-F4F7-4EC5-A050-3C877FF2E7E7}" srcOrd="0" destOrd="0" presId="urn:microsoft.com/office/officeart/2005/8/layout/orgChart1#1"/>
    <dgm:cxn modelId="{F72C33FC-5ED5-44C7-A1CB-4087411CC6C5}" type="presParOf" srcId="{CFEB1E11-F4F7-4EC5-A050-3C877FF2E7E7}" destId="{513B5E88-DF1A-4EC7-B493-12B4542E6B91}" srcOrd="0" destOrd="0" presId="urn:microsoft.com/office/officeart/2005/8/layout/orgChart1#1"/>
    <dgm:cxn modelId="{AF535F83-E4CE-4CDF-96E4-67A0F15E8F7D}" type="presParOf" srcId="{CFEB1E11-F4F7-4EC5-A050-3C877FF2E7E7}" destId="{F4BA7192-3171-4722-BE6A-C1624AE6008E}" srcOrd="1" destOrd="0" presId="urn:microsoft.com/office/officeart/2005/8/layout/orgChart1#1"/>
    <dgm:cxn modelId="{0BA30CB1-430F-4506-A2A4-EF7A8D72BD64}" type="presParOf" srcId="{DED06145-E979-4967-8762-BFB0BDC5160E}" destId="{9C509B5D-9FD9-474D-BD8A-8D44CB651F0A}" srcOrd="1" destOrd="0" presId="urn:microsoft.com/office/officeart/2005/8/layout/orgChart1#1"/>
    <dgm:cxn modelId="{7F1C30D4-CA70-4D08-8D4C-90F51F43E53D}" type="presParOf" srcId="{DED06145-E979-4967-8762-BFB0BDC5160E}" destId="{EA8B5A2F-E204-4964-B00A-8BECDBF43330}" srcOrd="2" destOrd="0" presId="urn:microsoft.com/office/officeart/2005/8/layout/orgChart1#1"/>
    <dgm:cxn modelId="{6181C7ED-A1FD-44BA-9D98-D51D566EBAF8}" type="presParOf" srcId="{27A00CD4-40F8-4CD1-8098-225E417C6B3A}" destId="{2AF6EBFD-6994-4009-94EC-DCBF6989413B}" srcOrd="2" destOrd="0" presId="urn:microsoft.com/office/officeart/2005/8/layout/orgChart1#1"/>
    <dgm:cxn modelId="{45DF93D0-0AB7-4FF0-B252-2D510D1B0A9D}" type="presParOf" srcId="{27A00CD4-40F8-4CD1-8098-225E417C6B3A}" destId="{1E92F9E3-1B4B-485D-8B6A-68171A1C2B70}" srcOrd="3" destOrd="0" presId="urn:microsoft.com/office/officeart/2005/8/layout/orgChart1#1"/>
    <dgm:cxn modelId="{E8BD7428-B9F3-40C5-BF90-0B2115BF7E69}" type="presParOf" srcId="{1E92F9E3-1B4B-485D-8B6A-68171A1C2B70}" destId="{FC0234E9-4527-4565-B0BD-D5A04B2860CA}" srcOrd="0" destOrd="0" presId="urn:microsoft.com/office/officeart/2005/8/layout/orgChart1#1"/>
    <dgm:cxn modelId="{E836D114-10DC-4BDD-A011-2A7DDE414D9B}" type="presParOf" srcId="{FC0234E9-4527-4565-B0BD-D5A04B2860CA}" destId="{1E4EFBE0-626D-4A6C-A241-E4956165A9A1}" srcOrd="0" destOrd="0" presId="urn:microsoft.com/office/officeart/2005/8/layout/orgChart1#1"/>
    <dgm:cxn modelId="{27DD036F-97E0-4941-BBBE-EC3DD1A37EE3}" type="presParOf" srcId="{FC0234E9-4527-4565-B0BD-D5A04B2860CA}" destId="{14205701-F528-4BAD-A580-B2223EFA4E52}" srcOrd="1" destOrd="0" presId="urn:microsoft.com/office/officeart/2005/8/layout/orgChart1#1"/>
    <dgm:cxn modelId="{293AE99D-5BC5-4C3C-8237-EF98B1BA5AEA}" type="presParOf" srcId="{1E92F9E3-1B4B-485D-8B6A-68171A1C2B70}" destId="{393D4A15-24B2-485D-BCBE-4ABA4C6BD3F0}" srcOrd="1" destOrd="0" presId="urn:microsoft.com/office/officeart/2005/8/layout/orgChart1#1"/>
    <dgm:cxn modelId="{C7D8D239-7183-422C-8BAD-50D4FFE24C17}" type="presParOf" srcId="{1E92F9E3-1B4B-485D-8B6A-68171A1C2B70}" destId="{FBB1FE1B-C303-4F19-A6D4-652CEB61B073}" srcOrd="2" destOrd="0" presId="urn:microsoft.com/office/officeart/2005/8/layout/orgChart1#1"/>
    <dgm:cxn modelId="{3712020F-46B4-4DF7-8505-15E7B9780A5A}" type="presParOf" srcId="{27A00CD4-40F8-4CD1-8098-225E417C6B3A}" destId="{BE350FA2-1FD1-4212-88E7-3E8875C2FCE5}" srcOrd="4" destOrd="0" presId="urn:microsoft.com/office/officeart/2005/8/layout/orgChart1#1"/>
    <dgm:cxn modelId="{6AE26C71-B325-4728-A619-0E894E8520A0}" type="presParOf" srcId="{27A00CD4-40F8-4CD1-8098-225E417C6B3A}" destId="{470AE3DD-F2AF-4D4A-876D-8FF1084280E5}" srcOrd="5" destOrd="0" presId="urn:microsoft.com/office/officeart/2005/8/layout/orgChart1#1"/>
    <dgm:cxn modelId="{9AC396BC-516E-4ADC-92BF-C6BD466BAB37}" type="presParOf" srcId="{470AE3DD-F2AF-4D4A-876D-8FF1084280E5}" destId="{8E5A0BED-9E29-4336-B031-051DD42D10CC}" srcOrd="0" destOrd="0" presId="urn:microsoft.com/office/officeart/2005/8/layout/orgChart1#1"/>
    <dgm:cxn modelId="{CB0AAAFD-1DAE-4EA8-8207-BAA04579BA6A}" type="presParOf" srcId="{8E5A0BED-9E29-4336-B031-051DD42D10CC}" destId="{5253B494-A34E-48FA-A2A5-DA6287FDAEE8}" srcOrd="0" destOrd="0" presId="urn:microsoft.com/office/officeart/2005/8/layout/orgChart1#1"/>
    <dgm:cxn modelId="{4CB20AD7-1A41-470E-8C74-9F4CBD991B89}" type="presParOf" srcId="{8E5A0BED-9E29-4336-B031-051DD42D10CC}" destId="{30AF95DC-CF0A-49BC-93C8-5C703D4B882D}" srcOrd="1" destOrd="0" presId="urn:microsoft.com/office/officeart/2005/8/layout/orgChart1#1"/>
    <dgm:cxn modelId="{77B52B0C-0062-4A83-81A8-88572017142E}" type="presParOf" srcId="{470AE3DD-F2AF-4D4A-876D-8FF1084280E5}" destId="{A0DAE157-1E4A-4F45-8D9C-F2CDEB530D97}" srcOrd="1" destOrd="0" presId="urn:microsoft.com/office/officeart/2005/8/layout/orgChart1#1"/>
    <dgm:cxn modelId="{FDF0D6CB-0AC6-45A8-AF4A-714207A6E930}" type="presParOf" srcId="{470AE3DD-F2AF-4D4A-876D-8FF1084280E5}" destId="{D28EDCE8-F669-4301-953F-02DE6C6F5090}" srcOrd="2" destOrd="0" presId="urn:microsoft.com/office/officeart/2005/8/layout/orgChart1#1"/>
    <dgm:cxn modelId="{031288D7-ADE5-48A2-B5B8-7EEB6BED7892}" type="presParOf" srcId="{27A00CD4-40F8-4CD1-8098-225E417C6B3A}" destId="{61B263B6-B6BF-4ABD-BCE3-C31923D86F34}" srcOrd="6" destOrd="0" presId="urn:microsoft.com/office/officeart/2005/8/layout/orgChart1#1"/>
    <dgm:cxn modelId="{C231FCE4-A15D-4276-86C0-6F11C29E2FAF}" type="presParOf" srcId="{27A00CD4-40F8-4CD1-8098-225E417C6B3A}" destId="{7A1BEEB2-D009-4D4E-803F-93D3E7CDDAAE}" srcOrd="7" destOrd="0" presId="urn:microsoft.com/office/officeart/2005/8/layout/orgChart1#1"/>
    <dgm:cxn modelId="{79141B12-7DB0-40A9-8FFA-FDF2D744FBF4}" type="presParOf" srcId="{7A1BEEB2-D009-4D4E-803F-93D3E7CDDAAE}" destId="{5646504B-C120-421F-A727-9D77F5B2D408}" srcOrd="0" destOrd="0" presId="urn:microsoft.com/office/officeart/2005/8/layout/orgChart1#1"/>
    <dgm:cxn modelId="{DB2E00AB-3771-474E-B86F-D17D6A76B1B1}" type="presParOf" srcId="{5646504B-C120-421F-A727-9D77F5B2D408}" destId="{D2FDC84D-A539-4A75-8D2C-5E830B2FFE67}" srcOrd="0" destOrd="0" presId="urn:microsoft.com/office/officeart/2005/8/layout/orgChart1#1"/>
    <dgm:cxn modelId="{DA9E24FE-20CD-4788-80EE-63DF12798518}" type="presParOf" srcId="{5646504B-C120-421F-A727-9D77F5B2D408}" destId="{63C9D552-F6C9-4CDE-BD91-518C817C444E}" srcOrd="1" destOrd="0" presId="urn:microsoft.com/office/officeart/2005/8/layout/orgChart1#1"/>
    <dgm:cxn modelId="{7661FA5E-A8F2-48C4-BA91-A37F0804DFFC}" type="presParOf" srcId="{7A1BEEB2-D009-4D4E-803F-93D3E7CDDAAE}" destId="{96A24745-84C1-4673-9026-2B21614EA2EA}" srcOrd="1" destOrd="0" presId="urn:microsoft.com/office/officeart/2005/8/layout/orgChart1#1"/>
    <dgm:cxn modelId="{14AFEBB6-1E3E-4F48-B749-AB95769C654F}" type="presParOf" srcId="{7A1BEEB2-D009-4D4E-803F-93D3E7CDDAAE}" destId="{D1E1C8EA-C685-4915-86FF-ACAB71E67A0C}" srcOrd="2" destOrd="0" presId="urn:microsoft.com/office/officeart/2005/8/layout/orgChart1#1"/>
    <dgm:cxn modelId="{B359161A-5D7B-428A-B18B-79CE3DB4DA33}" type="presParOf" srcId="{021D002B-9AB3-4EE0-932C-8CEF2002A539}" destId="{E424DB76-5B9D-4E5D-9C28-59FC845218BC}" srcOrd="2" destOrd="0" presId="urn:microsoft.com/office/officeart/2005/8/layout/orgChar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729676-DFA2-4C3A-9EA4-42F596A23C66}" type="doc">
      <dgm:prSet loTypeId="urn:microsoft.com/office/officeart/2005/8/layout/orgChart1#2" loCatId="hierarchy" qsTypeId="urn:microsoft.com/office/officeart/2005/8/quickstyle/simple1#3" qsCatId="simple" csTypeId="urn:microsoft.com/office/officeart/2005/8/colors/colorful3#2" csCatId="colorful" phldr="1"/>
      <dgm:spPr/>
      <dgm:t>
        <a:bodyPr/>
        <a:lstStyle/>
        <a:p>
          <a:endParaRPr lang="es-EC"/>
        </a:p>
      </dgm:t>
    </dgm:pt>
    <dgm:pt modelId="{74AB1B37-CF0F-429A-A0A5-D0DB90FF3B9F}">
      <dgm:prSet phldrT="[Texto]" custT="1"/>
      <dgm:spPr/>
      <dgm:t>
        <a:bodyPr/>
        <a:lstStyle/>
        <a:p>
          <a:pPr>
            <a:buNone/>
          </a:pPr>
          <a:r>
            <a:rPr lang="en-US" sz="2400" dirty="0" err="1">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a:t>
          </a:r>
          <a:r>
            <a:rPr lang="en-US" sz="2400" dirty="0">
              <a:latin typeface="Microsoft YaHei" panose="020B0503020204020204" charset="-122"/>
              <a:ea typeface="Microsoft YaHei" panose="020B0503020204020204" charset="-122"/>
              <a:cs typeface="Microsoft YaHei" panose="020B0503020204020204" charset="-122"/>
              <a:sym typeface="Microsoft YaHei" panose="020B0503020204020204" charset="-122"/>
            </a:rPr>
            <a:t> 2</a:t>
          </a:r>
          <a:endParaRPr lang="es-EC" sz="2400" dirty="0"/>
        </a:p>
      </dgm:t>
    </dgm:pt>
    <dgm:pt modelId="{ABFF294C-C6D8-4D1F-B488-D3C5C7FFF95E}" type="parTrans" cxnId="{00F24B20-7A0F-41B6-BF51-5D2A81E7733E}">
      <dgm:prSet/>
      <dgm:spPr/>
      <dgm:t>
        <a:bodyPr/>
        <a:lstStyle/>
        <a:p>
          <a:endParaRPr lang="es-EC" sz="2800"/>
        </a:p>
      </dgm:t>
    </dgm:pt>
    <dgm:pt modelId="{B693D7B4-C025-47C5-B5FB-2B06DF5E64B7}" type="sibTrans" cxnId="{00F24B20-7A0F-41B6-BF51-5D2A81E7733E}">
      <dgm:prSet/>
      <dgm:spPr/>
      <dgm:t>
        <a:bodyPr/>
        <a:lstStyle/>
        <a:p>
          <a:endParaRPr lang="es-EC" sz="2800"/>
        </a:p>
      </dgm:t>
    </dgm:pt>
    <dgm:pt modelId="{7BDC8263-2B08-48DE-8C23-616168EE846A}">
      <dgm:prSet phldrT="[Texto]" custT="1"/>
      <dgm:spPr/>
      <dgm:t>
        <a:bodyPr/>
        <a:lstStyle/>
        <a:p>
          <a:r>
            <a:rPr lang="es-EC" sz="1800" dirty="0"/>
            <a:t>1.- EVALUACIÓN DE LA GESTIÓN INSTITUCIONAL</a:t>
          </a:r>
        </a:p>
      </dgm:t>
    </dgm:pt>
    <dgm:pt modelId="{09E1A426-77F3-4DD7-A5A3-01A31EED4833}" type="parTrans" cxnId="{C152B8DB-93B7-4CA3-BF6E-6ED4C4C45FE3}">
      <dgm:prSet/>
      <dgm:spPr/>
      <dgm:t>
        <a:bodyPr/>
        <a:lstStyle/>
        <a:p>
          <a:endParaRPr lang="es-EC" sz="2800"/>
        </a:p>
      </dgm:t>
    </dgm:pt>
    <dgm:pt modelId="{FACEB4A8-69C4-40C2-842A-A64719021002}" type="sibTrans" cxnId="{C152B8DB-93B7-4CA3-BF6E-6ED4C4C45FE3}">
      <dgm:prSet/>
      <dgm:spPr/>
      <dgm:t>
        <a:bodyPr/>
        <a:lstStyle/>
        <a:p>
          <a:endParaRPr lang="es-EC" sz="2800"/>
        </a:p>
      </dgm:t>
    </dgm:pt>
    <dgm:pt modelId="{B2636CF8-E51D-4644-B16C-C8E419E0EF18}">
      <dgm:prSet phldrT="[Texto]" custT="1"/>
      <dgm:spPr>
        <a:solidFill>
          <a:schemeClr val="accent3"/>
        </a:solidFill>
      </dgm:spPr>
      <dgm:t>
        <a:bodyPr/>
        <a:lstStyle/>
        <a:p>
          <a:r>
            <a:rPr lang="es-EC" sz="1800" dirty="0"/>
            <a:t>2.- LLENADO FORMULARIO DEL CPCCS</a:t>
          </a:r>
        </a:p>
      </dgm:t>
    </dgm:pt>
    <dgm:pt modelId="{1AF6398A-45A4-4EE7-89AD-87977D716B81}" type="parTrans" cxnId="{83F0DA60-7EA6-4101-BA73-52B0047F7984}">
      <dgm:prSet/>
      <dgm:spPr/>
      <dgm:t>
        <a:bodyPr/>
        <a:lstStyle/>
        <a:p>
          <a:endParaRPr lang="es-EC" sz="2800"/>
        </a:p>
      </dgm:t>
    </dgm:pt>
    <dgm:pt modelId="{8601B181-962A-434B-BDAB-A6486AC07330}" type="sibTrans" cxnId="{83F0DA60-7EA6-4101-BA73-52B0047F7984}">
      <dgm:prSet/>
      <dgm:spPr/>
      <dgm:t>
        <a:bodyPr/>
        <a:lstStyle/>
        <a:p>
          <a:endParaRPr lang="es-EC" sz="2800"/>
        </a:p>
      </dgm:t>
    </dgm:pt>
    <dgm:pt modelId="{E48DBFFA-9CC7-4BB0-998C-6EF5E0502B57}">
      <dgm:prSet phldrT="[Texto]" custT="1"/>
      <dgm:spPr>
        <a:solidFill>
          <a:schemeClr val="accent6"/>
        </a:solidFill>
      </dgm:spPr>
      <dgm:t>
        <a:bodyPr/>
        <a:lstStyle/>
        <a:p>
          <a:r>
            <a:rPr lang="es-EC" sz="1800" dirty="0"/>
            <a:t>3.- APROBACIÓN DEL INFORME POR EL GAD</a:t>
          </a:r>
        </a:p>
      </dgm:t>
    </dgm:pt>
    <dgm:pt modelId="{4C3C136B-9147-4AEC-BE7D-E4C6D0B3347D}" type="parTrans" cxnId="{76C7D9E8-B9CE-4183-BFE5-B7F97377226F}">
      <dgm:prSet/>
      <dgm:spPr/>
      <dgm:t>
        <a:bodyPr/>
        <a:lstStyle/>
        <a:p>
          <a:endParaRPr lang="es-EC" sz="2800"/>
        </a:p>
      </dgm:t>
    </dgm:pt>
    <dgm:pt modelId="{37E26882-67BA-417C-9724-C646C92CB5FC}" type="sibTrans" cxnId="{76C7D9E8-B9CE-4183-BFE5-B7F97377226F}">
      <dgm:prSet/>
      <dgm:spPr/>
      <dgm:t>
        <a:bodyPr/>
        <a:lstStyle/>
        <a:p>
          <a:endParaRPr lang="es-EC" sz="2800"/>
        </a:p>
      </dgm:t>
    </dgm:pt>
    <dgm:pt modelId="{683E1566-429F-4E52-B74A-C8C91118542E}">
      <dgm:prSet custT="1"/>
      <dgm:spPr/>
      <dgm:t>
        <a:bodyPr/>
        <a:lstStyle/>
        <a:p>
          <a:r>
            <a:rPr lang="es-EC" sz="1600" dirty="0"/>
            <a:t>4.- ENTREGA PREVIA DEL INFORME A LA ASAMBLEA CIUDADANA LOCAL</a:t>
          </a:r>
        </a:p>
      </dgm:t>
    </dgm:pt>
    <dgm:pt modelId="{C4F44B92-8C63-41C3-8A92-A3E223082043}" type="parTrans" cxnId="{A66FCEEE-CC4D-4F31-8F20-E31BDD8A9329}">
      <dgm:prSet/>
      <dgm:spPr/>
      <dgm:t>
        <a:bodyPr/>
        <a:lstStyle/>
        <a:p>
          <a:endParaRPr lang="es-EC" sz="2800"/>
        </a:p>
      </dgm:t>
    </dgm:pt>
    <dgm:pt modelId="{E80B1970-86BD-4319-B239-BBAD4B7EB4D7}" type="sibTrans" cxnId="{A66FCEEE-CC4D-4F31-8F20-E31BDD8A9329}">
      <dgm:prSet/>
      <dgm:spPr/>
      <dgm:t>
        <a:bodyPr/>
        <a:lstStyle/>
        <a:p>
          <a:endParaRPr lang="es-EC" sz="2800"/>
        </a:p>
      </dgm:t>
    </dgm:pt>
    <dgm:pt modelId="{F1999CD2-7B14-4366-A658-A70D4F2DC495}" type="pres">
      <dgm:prSet presAssocID="{81729676-DFA2-4C3A-9EA4-42F596A23C66}" presName="hierChild1" presStyleCnt="0">
        <dgm:presLayoutVars>
          <dgm:orgChart val="1"/>
          <dgm:chPref val="1"/>
          <dgm:dir/>
          <dgm:animOne val="branch"/>
          <dgm:animLvl val="lvl"/>
          <dgm:resizeHandles/>
        </dgm:presLayoutVars>
      </dgm:prSet>
      <dgm:spPr/>
    </dgm:pt>
    <dgm:pt modelId="{021D002B-9AB3-4EE0-932C-8CEF2002A539}" type="pres">
      <dgm:prSet presAssocID="{74AB1B37-CF0F-429A-A0A5-D0DB90FF3B9F}" presName="hierRoot1" presStyleCnt="0">
        <dgm:presLayoutVars>
          <dgm:hierBranch val="init"/>
        </dgm:presLayoutVars>
      </dgm:prSet>
      <dgm:spPr/>
    </dgm:pt>
    <dgm:pt modelId="{12F42D84-0575-4961-9C32-E65EC859ADA5}" type="pres">
      <dgm:prSet presAssocID="{74AB1B37-CF0F-429A-A0A5-D0DB90FF3B9F}" presName="rootComposite1" presStyleCnt="0"/>
      <dgm:spPr/>
    </dgm:pt>
    <dgm:pt modelId="{449B4511-3169-41A5-9C80-D3759CCCD8FB}" type="pres">
      <dgm:prSet presAssocID="{74AB1B37-CF0F-429A-A0A5-D0DB90FF3B9F}" presName="rootText1" presStyleLbl="node0" presStyleIdx="0" presStyleCnt="1" custLinFactNeighborX="-918" custLinFactNeighborY="-65356">
        <dgm:presLayoutVars>
          <dgm:chPref val="3"/>
        </dgm:presLayoutVars>
      </dgm:prSet>
      <dgm:spPr/>
    </dgm:pt>
    <dgm:pt modelId="{519D75D3-72C0-4684-BA20-35EFCAE53B66}" type="pres">
      <dgm:prSet presAssocID="{74AB1B37-CF0F-429A-A0A5-D0DB90FF3B9F}" presName="rootConnector1" presStyleLbl="node1" presStyleIdx="0" presStyleCnt="0"/>
      <dgm:spPr/>
    </dgm:pt>
    <dgm:pt modelId="{27A00CD4-40F8-4CD1-8098-225E417C6B3A}" type="pres">
      <dgm:prSet presAssocID="{74AB1B37-CF0F-429A-A0A5-D0DB90FF3B9F}" presName="hierChild2" presStyleCnt="0"/>
      <dgm:spPr/>
    </dgm:pt>
    <dgm:pt modelId="{4C49EF32-8A24-4F0E-BE46-B3BA4EC7A7AD}" type="pres">
      <dgm:prSet presAssocID="{09E1A426-77F3-4DD7-A5A3-01A31EED4833}" presName="Name37" presStyleLbl="parChTrans1D2" presStyleIdx="0" presStyleCnt="4"/>
      <dgm:spPr/>
    </dgm:pt>
    <dgm:pt modelId="{DED06145-E979-4967-8762-BFB0BDC5160E}" type="pres">
      <dgm:prSet presAssocID="{7BDC8263-2B08-48DE-8C23-616168EE846A}" presName="hierRoot2" presStyleCnt="0">
        <dgm:presLayoutVars>
          <dgm:hierBranch val="init"/>
        </dgm:presLayoutVars>
      </dgm:prSet>
      <dgm:spPr/>
    </dgm:pt>
    <dgm:pt modelId="{CFEB1E11-F4F7-4EC5-A050-3C877FF2E7E7}" type="pres">
      <dgm:prSet presAssocID="{7BDC8263-2B08-48DE-8C23-616168EE846A}" presName="rootComposite" presStyleCnt="0"/>
      <dgm:spPr/>
    </dgm:pt>
    <dgm:pt modelId="{513B5E88-DF1A-4EC7-B493-12B4542E6B91}" type="pres">
      <dgm:prSet presAssocID="{7BDC8263-2B08-48DE-8C23-616168EE846A}" presName="rootText" presStyleLbl="node2" presStyleIdx="0" presStyleCnt="4" custScaleX="132621" custScaleY="96365" custLinFactNeighborX="-34177" custLinFactNeighborY="-72">
        <dgm:presLayoutVars>
          <dgm:chPref val="3"/>
        </dgm:presLayoutVars>
      </dgm:prSet>
      <dgm:spPr/>
    </dgm:pt>
    <dgm:pt modelId="{F4BA7192-3171-4722-BE6A-C1624AE6008E}" type="pres">
      <dgm:prSet presAssocID="{7BDC8263-2B08-48DE-8C23-616168EE846A}" presName="rootConnector" presStyleLbl="node2" presStyleIdx="0" presStyleCnt="4"/>
      <dgm:spPr/>
    </dgm:pt>
    <dgm:pt modelId="{9C509B5D-9FD9-474D-BD8A-8D44CB651F0A}" type="pres">
      <dgm:prSet presAssocID="{7BDC8263-2B08-48DE-8C23-616168EE846A}" presName="hierChild4" presStyleCnt="0"/>
      <dgm:spPr/>
    </dgm:pt>
    <dgm:pt modelId="{EA8B5A2F-E204-4964-B00A-8BECDBF43330}" type="pres">
      <dgm:prSet presAssocID="{7BDC8263-2B08-48DE-8C23-616168EE846A}" presName="hierChild5" presStyleCnt="0"/>
      <dgm:spPr/>
    </dgm:pt>
    <dgm:pt modelId="{2AF6EBFD-6994-4009-94EC-DCBF6989413B}" type="pres">
      <dgm:prSet presAssocID="{1AF6398A-45A4-4EE7-89AD-87977D716B81}" presName="Name37" presStyleLbl="parChTrans1D2" presStyleIdx="1" presStyleCnt="4"/>
      <dgm:spPr/>
    </dgm:pt>
    <dgm:pt modelId="{1E92F9E3-1B4B-485D-8B6A-68171A1C2B70}" type="pres">
      <dgm:prSet presAssocID="{B2636CF8-E51D-4644-B16C-C8E419E0EF18}" presName="hierRoot2" presStyleCnt="0">
        <dgm:presLayoutVars>
          <dgm:hierBranch val="init"/>
        </dgm:presLayoutVars>
      </dgm:prSet>
      <dgm:spPr/>
    </dgm:pt>
    <dgm:pt modelId="{FC0234E9-4527-4565-B0BD-D5A04B2860CA}" type="pres">
      <dgm:prSet presAssocID="{B2636CF8-E51D-4644-B16C-C8E419E0EF18}" presName="rootComposite" presStyleCnt="0"/>
      <dgm:spPr/>
    </dgm:pt>
    <dgm:pt modelId="{1E4EFBE0-626D-4A6C-A241-E4956165A9A1}" type="pres">
      <dgm:prSet presAssocID="{B2636CF8-E51D-4644-B16C-C8E419E0EF18}" presName="rootText" presStyleLbl="node2" presStyleIdx="1" presStyleCnt="4" custScaleX="112645" custScaleY="96365" custLinFactNeighborX="-5417" custLinFactNeighborY="1952">
        <dgm:presLayoutVars>
          <dgm:chPref val="3"/>
        </dgm:presLayoutVars>
      </dgm:prSet>
      <dgm:spPr/>
    </dgm:pt>
    <dgm:pt modelId="{14205701-F528-4BAD-A580-B2223EFA4E52}" type="pres">
      <dgm:prSet presAssocID="{B2636CF8-E51D-4644-B16C-C8E419E0EF18}" presName="rootConnector" presStyleLbl="node2" presStyleIdx="1" presStyleCnt="4"/>
      <dgm:spPr/>
    </dgm:pt>
    <dgm:pt modelId="{393D4A15-24B2-485D-BCBE-4ABA4C6BD3F0}" type="pres">
      <dgm:prSet presAssocID="{B2636CF8-E51D-4644-B16C-C8E419E0EF18}" presName="hierChild4" presStyleCnt="0"/>
      <dgm:spPr/>
    </dgm:pt>
    <dgm:pt modelId="{FBB1FE1B-C303-4F19-A6D4-652CEB61B073}" type="pres">
      <dgm:prSet presAssocID="{B2636CF8-E51D-4644-B16C-C8E419E0EF18}" presName="hierChild5" presStyleCnt="0"/>
      <dgm:spPr/>
    </dgm:pt>
    <dgm:pt modelId="{BE350FA2-1FD1-4212-88E7-3E8875C2FCE5}" type="pres">
      <dgm:prSet presAssocID="{4C3C136B-9147-4AEC-BE7D-E4C6D0B3347D}" presName="Name37" presStyleLbl="parChTrans1D2" presStyleIdx="2" presStyleCnt="4"/>
      <dgm:spPr/>
    </dgm:pt>
    <dgm:pt modelId="{470AE3DD-F2AF-4D4A-876D-8FF1084280E5}" type="pres">
      <dgm:prSet presAssocID="{E48DBFFA-9CC7-4BB0-998C-6EF5E0502B57}" presName="hierRoot2" presStyleCnt="0">
        <dgm:presLayoutVars>
          <dgm:hierBranch val="init"/>
        </dgm:presLayoutVars>
      </dgm:prSet>
      <dgm:spPr/>
    </dgm:pt>
    <dgm:pt modelId="{8E5A0BED-9E29-4336-B031-051DD42D10CC}" type="pres">
      <dgm:prSet presAssocID="{E48DBFFA-9CC7-4BB0-998C-6EF5E0502B57}" presName="rootComposite" presStyleCnt="0"/>
      <dgm:spPr/>
    </dgm:pt>
    <dgm:pt modelId="{5253B494-A34E-48FA-A2A5-DA6287FDAEE8}" type="pres">
      <dgm:prSet presAssocID="{E48DBFFA-9CC7-4BB0-998C-6EF5E0502B57}" presName="rootText" presStyleLbl="node2" presStyleIdx="2" presStyleCnt="4" custScaleX="112645" custScaleY="96365" custLinFactNeighborX="18389" custLinFactNeighborY="-3467">
        <dgm:presLayoutVars>
          <dgm:chPref val="3"/>
        </dgm:presLayoutVars>
      </dgm:prSet>
      <dgm:spPr/>
    </dgm:pt>
    <dgm:pt modelId="{30AF95DC-CF0A-49BC-93C8-5C703D4B882D}" type="pres">
      <dgm:prSet presAssocID="{E48DBFFA-9CC7-4BB0-998C-6EF5E0502B57}" presName="rootConnector" presStyleLbl="node2" presStyleIdx="2" presStyleCnt="4"/>
      <dgm:spPr/>
    </dgm:pt>
    <dgm:pt modelId="{A0DAE157-1E4A-4F45-8D9C-F2CDEB530D97}" type="pres">
      <dgm:prSet presAssocID="{E48DBFFA-9CC7-4BB0-998C-6EF5E0502B57}" presName="hierChild4" presStyleCnt="0"/>
      <dgm:spPr/>
    </dgm:pt>
    <dgm:pt modelId="{D28EDCE8-F669-4301-953F-02DE6C6F5090}" type="pres">
      <dgm:prSet presAssocID="{E48DBFFA-9CC7-4BB0-998C-6EF5E0502B57}" presName="hierChild5" presStyleCnt="0"/>
      <dgm:spPr/>
    </dgm:pt>
    <dgm:pt modelId="{61B263B6-B6BF-4ABD-BCE3-C31923D86F34}" type="pres">
      <dgm:prSet presAssocID="{C4F44B92-8C63-41C3-8A92-A3E223082043}" presName="Name37" presStyleLbl="parChTrans1D2" presStyleIdx="3" presStyleCnt="4"/>
      <dgm:spPr/>
    </dgm:pt>
    <dgm:pt modelId="{7A1BEEB2-D009-4D4E-803F-93D3E7CDDAAE}" type="pres">
      <dgm:prSet presAssocID="{683E1566-429F-4E52-B74A-C8C91118542E}" presName="hierRoot2" presStyleCnt="0">
        <dgm:presLayoutVars>
          <dgm:hierBranch val="init"/>
        </dgm:presLayoutVars>
      </dgm:prSet>
      <dgm:spPr/>
    </dgm:pt>
    <dgm:pt modelId="{5646504B-C120-421F-A727-9D77F5B2D408}" type="pres">
      <dgm:prSet presAssocID="{683E1566-429F-4E52-B74A-C8C91118542E}" presName="rootComposite" presStyleCnt="0"/>
      <dgm:spPr/>
    </dgm:pt>
    <dgm:pt modelId="{D2FDC84D-A539-4A75-8D2C-5E830B2FFE67}" type="pres">
      <dgm:prSet presAssocID="{683E1566-429F-4E52-B74A-C8C91118542E}" presName="rootText" presStyleLbl="node2" presStyleIdx="3" presStyleCnt="4" custScaleX="133815" custScaleY="96365" custLinFactNeighborX="49381" custLinFactNeighborY="-1122">
        <dgm:presLayoutVars>
          <dgm:chPref val="3"/>
        </dgm:presLayoutVars>
      </dgm:prSet>
      <dgm:spPr/>
    </dgm:pt>
    <dgm:pt modelId="{63C9D552-F6C9-4CDE-BD91-518C817C444E}" type="pres">
      <dgm:prSet presAssocID="{683E1566-429F-4E52-B74A-C8C91118542E}" presName="rootConnector" presStyleLbl="node2" presStyleIdx="3" presStyleCnt="4"/>
      <dgm:spPr/>
    </dgm:pt>
    <dgm:pt modelId="{96A24745-84C1-4673-9026-2B21614EA2EA}" type="pres">
      <dgm:prSet presAssocID="{683E1566-429F-4E52-B74A-C8C91118542E}" presName="hierChild4" presStyleCnt="0"/>
      <dgm:spPr/>
    </dgm:pt>
    <dgm:pt modelId="{D1E1C8EA-C685-4915-86FF-ACAB71E67A0C}" type="pres">
      <dgm:prSet presAssocID="{683E1566-429F-4E52-B74A-C8C91118542E}" presName="hierChild5" presStyleCnt="0"/>
      <dgm:spPr/>
    </dgm:pt>
    <dgm:pt modelId="{E424DB76-5B9D-4E5D-9C28-59FC845218BC}" type="pres">
      <dgm:prSet presAssocID="{74AB1B37-CF0F-429A-A0A5-D0DB90FF3B9F}" presName="hierChild3" presStyleCnt="0"/>
      <dgm:spPr/>
    </dgm:pt>
  </dgm:ptLst>
  <dgm:cxnLst>
    <dgm:cxn modelId="{67B82C15-003D-4B2B-8C59-6610A349EB68}" type="presOf" srcId="{E48DBFFA-9CC7-4BB0-998C-6EF5E0502B57}" destId="{5253B494-A34E-48FA-A2A5-DA6287FDAEE8}" srcOrd="0" destOrd="0" presId="urn:microsoft.com/office/officeart/2005/8/layout/orgChart1#2"/>
    <dgm:cxn modelId="{00F24B20-7A0F-41B6-BF51-5D2A81E7733E}" srcId="{81729676-DFA2-4C3A-9EA4-42F596A23C66}" destId="{74AB1B37-CF0F-429A-A0A5-D0DB90FF3B9F}" srcOrd="0" destOrd="0" parTransId="{ABFF294C-C6D8-4D1F-B488-D3C5C7FFF95E}" sibTransId="{B693D7B4-C025-47C5-B5FB-2B06DF5E64B7}"/>
    <dgm:cxn modelId="{83C0162D-60C2-425F-93A1-0B24DC8B8024}" type="presOf" srcId="{74AB1B37-CF0F-429A-A0A5-D0DB90FF3B9F}" destId="{449B4511-3169-41A5-9C80-D3759CCCD8FB}" srcOrd="0" destOrd="0" presId="urn:microsoft.com/office/officeart/2005/8/layout/orgChart1#2"/>
    <dgm:cxn modelId="{83F0DA60-7EA6-4101-BA73-52B0047F7984}" srcId="{74AB1B37-CF0F-429A-A0A5-D0DB90FF3B9F}" destId="{B2636CF8-E51D-4644-B16C-C8E419E0EF18}" srcOrd="1" destOrd="0" parTransId="{1AF6398A-45A4-4EE7-89AD-87977D716B81}" sibTransId="{8601B181-962A-434B-BDAB-A6486AC07330}"/>
    <dgm:cxn modelId="{E561F542-2DCE-4A9E-87C1-9DF3B4743FF0}" type="presOf" srcId="{74AB1B37-CF0F-429A-A0A5-D0DB90FF3B9F}" destId="{519D75D3-72C0-4684-BA20-35EFCAE53B66}" srcOrd="1" destOrd="0" presId="urn:microsoft.com/office/officeart/2005/8/layout/orgChart1#2"/>
    <dgm:cxn modelId="{533E2C45-BA71-4AFB-BEA3-4BA1B0D8BE0C}" type="presOf" srcId="{683E1566-429F-4E52-B74A-C8C91118542E}" destId="{D2FDC84D-A539-4A75-8D2C-5E830B2FFE67}" srcOrd="0" destOrd="0" presId="urn:microsoft.com/office/officeart/2005/8/layout/orgChart1#2"/>
    <dgm:cxn modelId="{718FF265-4042-47E4-87F9-93F7868E1B25}" type="presOf" srcId="{B2636CF8-E51D-4644-B16C-C8E419E0EF18}" destId="{1E4EFBE0-626D-4A6C-A241-E4956165A9A1}" srcOrd="0" destOrd="0" presId="urn:microsoft.com/office/officeart/2005/8/layout/orgChart1#2"/>
    <dgm:cxn modelId="{EA664648-6D7B-4761-96FA-B72EAE6710FF}" type="presOf" srcId="{C4F44B92-8C63-41C3-8A92-A3E223082043}" destId="{61B263B6-B6BF-4ABD-BCE3-C31923D86F34}" srcOrd="0" destOrd="0" presId="urn:microsoft.com/office/officeart/2005/8/layout/orgChart1#2"/>
    <dgm:cxn modelId="{8FDE0557-F624-47C9-9393-DB383EEB5EA6}" type="presOf" srcId="{1AF6398A-45A4-4EE7-89AD-87977D716B81}" destId="{2AF6EBFD-6994-4009-94EC-DCBF6989413B}" srcOrd="0" destOrd="0" presId="urn:microsoft.com/office/officeart/2005/8/layout/orgChart1#2"/>
    <dgm:cxn modelId="{1794F387-BEAC-4157-804C-FDB22C56F313}" type="presOf" srcId="{683E1566-429F-4E52-B74A-C8C91118542E}" destId="{63C9D552-F6C9-4CDE-BD91-518C817C444E}" srcOrd="1" destOrd="0" presId="urn:microsoft.com/office/officeart/2005/8/layout/orgChart1#2"/>
    <dgm:cxn modelId="{C72E0188-D633-4AD7-B697-D1FDB428A542}" type="presOf" srcId="{7BDC8263-2B08-48DE-8C23-616168EE846A}" destId="{513B5E88-DF1A-4EC7-B493-12B4542E6B91}" srcOrd="0" destOrd="0" presId="urn:microsoft.com/office/officeart/2005/8/layout/orgChart1#2"/>
    <dgm:cxn modelId="{05A6CF92-44EC-4DB6-88A7-9FEB238AA8DF}" type="presOf" srcId="{B2636CF8-E51D-4644-B16C-C8E419E0EF18}" destId="{14205701-F528-4BAD-A580-B2223EFA4E52}" srcOrd="1" destOrd="0" presId="urn:microsoft.com/office/officeart/2005/8/layout/orgChart1#2"/>
    <dgm:cxn modelId="{2130E196-07FE-4A47-A8A7-EEE292376021}" type="presOf" srcId="{81729676-DFA2-4C3A-9EA4-42F596A23C66}" destId="{F1999CD2-7B14-4366-A658-A70D4F2DC495}" srcOrd="0" destOrd="0" presId="urn:microsoft.com/office/officeart/2005/8/layout/orgChart1#2"/>
    <dgm:cxn modelId="{93C167BC-54BC-4416-99A4-E9B71BE5163D}" type="presOf" srcId="{4C3C136B-9147-4AEC-BE7D-E4C6D0B3347D}" destId="{BE350FA2-1FD1-4212-88E7-3E8875C2FCE5}" srcOrd="0" destOrd="0" presId="urn:microsoft.com/office/officeart/2005/8/layout/orgChart1#2"/>
    <dgm:cxn modelId="{AF6130C1-87E4-47C4-8C35-E1CE376EA117}" type="presOf" srcId="{7BDC8263-2B08-48DE-8C23-616168EE846A}" destId="{F4BA7192-3171-4722-BE6A-C1624AE6008E}" srcOrd="1" destOrd="0" presId="urn:microsoft.com/office/officeart/2005/8/layout/orgChart1#2"/>
    <dgm:cxn modelId="{3B29D5CC-5D3C-4F10-A0CB-FC4952DE3790}" type="presOf" srcId="{09E1A426-77F3-4DD7-A5A3-01A31EED4833}" destId="{4C49EF32-8A24-4F0E-BE46-B3BA4EC7A7AD}" srcOrd="0" destOrd="0" presId="urn:microsoft.com/office/officeart/2005/8/layout/orgChart1#2"/>
    <dgm:cxn modelId="{C152B8DB-93B7-4CA3-BF6E-6ED4C4C45FE3}" srcId="{74AB1B37-CF0F-429A-A0A5-D0DB90FF3B9F}" destId="{7BDC8263-2B08-48DE-8C23-616168EE846A}" srcOrd="0" destOrd="0" parTransId="{09E1A426-77F3-4DD7-A5A3-01A31EED4833}" sibTransId="{FACEB4A8-69C4-40C2-842A-A64719021002}"/>
    <dgm:cxn modelId="{76C7D9E8-B9CE-4183-BFE5-B7F97377226F}" srcId="{74AB1B37-CF0F-429A-A0A5-D0DB90FF3B9F}" destId="{E48DBFFA-9CC7-4BB0-998C-6EF5E0502B57}" srcOrd="2" destOrd="0" parTransId="{4C3C136B-9147-4AEC-BE7D-E4C6D0B3347D}" sibTransId="{37E26882-67BA-417C-9724-C646C92CB5FC}"/>
    <dgm:cxn modelId="{A66FCEEE-CC4D-4F31-8F20-E31BDD8A9329}" srcId="{74AB1B37-CF0F-429A-A0A5-D0DB90FF3B9F}" destId="{683E1566-429F-4E52-B74A-C8C91118542E}" srcOrd="3" destOrd="0" parTransId="{C4F44B92-8C63-41C3-8A92-A3E223082043}" sibTransId="{E80B1970-86BD-4319-B239-BBAD4B7EB4D7}"/>
    <dgm:cxn modelId="{474D2EFA-DFEB-4566-B1EB-7DD122ADE349}" type="presOf" srcId="{E48DBFFA-9CC7-4BB0-998C-6EF5E0502B57}" destId="{30AF95DC-CF0A-49BC-93C8-5C703D4B882D}" srcOrd="1" destOrd="0" presId="urn:microsoft.com/office/officeart/2005/8/layout/orgChart1#2"/>
    <dgm:cxn modelId="{73957925-549B-4A60-8C36-57A8A0C2F66D}" type="presParOf" srcId="{F1999CD2-7B14-4366-A658-A70D4F2DC495}" destId="{021D002B-9AB3-4EE0-932C-8CEF2002A539}" srcOrd="0" destOrd="0" presId="urn:microsoft.com/office/officeart/2005/8/layout/orgChart1#2"/>
    <dgm:cxn modelId="{2C295842-B3E7-4F82-B796-5AB7284E0C65}" type="presParOf" srcId="{021D002B-9AB3-4EE0-932C-8CEF2002A539}" destId="{12F42D84-0575-4961-9C32-E65EC859ADA5}" srcOrd="0" destOrd="0" presId="urn:microsoft.com/office/officeart/2005/8/layout/orgChart1#2"/>
    <dgm:cxn modelId="{6FCFF708-7406-4988-A15E-59198378AE29}" type="presParOf" srcId="{12F42D84-0575-4961-9C32-E65EC859ADA5}" destId="{449B4511-3169-41A5-9C80-D3759CCCD8FB}" srcOrd="0" destOrd="0" presId="urn:microsoft.com/office/officeart/2005/8/layout/orgChart1#2"/>
    <dgm:cxn modelId="{4B57A9F2-951A-4712-BB79-45B7291D84DF}" type="presParOf" srcId="{12F42D84-0575-4961-9C32-E65EC859ADA5}" destId="{519D75D3-72C0-4684-BA20-35EFCAE53B66}" srcOrd="1" destOrd="0" presId="urn:microsoft.com/office/officeart/2005/8/layout/orgChart1#2"/>
    <dgm:cxn modelId="{5450909B-1A42-40B6-9538-B21277A15B67}" type="presParOf" srcId="{021D002B-9AB3-4EE0-932C-8CEF2002A539}" destId="{27A00CD4-40F8-4CD1-8098-225E417C6B3A}" srcOrd="1" destOrd="0" presId="urn:microsoft.com/office/officeart/2005/8/layout/orgChart1#2"/>
    <dgm:cxn modelId="{54BCFEA6-5913-407C-9DE0-DE2C2DF403B1}" type="presParOf" srcId="{27A00CD4-40F8-4CD1-8098-225E417C6B3A}" destId="{4C49EF32-8A24-4F0E-BE46-B3BA4EC7A7AD}" srcOrd="0" destOrd="0" presId="urn:microsoft.com/office/officeart/2005/8/layout/orgChart1#2"/>
    <dgm:cxn modelId="{BFE04627-CF95-41B7-89E3-46A310AB4C28}" type="presParOf" srcId="{27A00CD4-40F8-4CD1-8098-225E417C6B3A}" destId="{DED06145-E979-4967-8762-BFB0BDC5160E}" srcOrd="1" destOrd="0" presId="urn:microsoft.com/office/officeart/2005/8/layout/orgChart1#2"/>
    <dgm:cxn modelId="{729279BE-8EFB-43E4-8BF6-3D4DAACF4D01}" type="presParOf" srcId="{DED06145-E979-4967-8762-BFB0BDC5160E}" destId="{CFEB1E11-F4F7-4EC5-A050-3C877FF2E7E7}" srcOrd="0" destOrd="0" presId="urn:microsoft.com/office/officeart/2005/8/layout/orgChart1#2"/>
    <dgm:cxn modelId="{F72C33FC-5ED5-44C7-A1CB-4087411CC6C5}" type="presParOf" srcId="{CFEB1E11-F4F7-4EC5-A050-3C877FF2E7E7}" destId="{513B5E88-DF1A-4EC7-B493-12B4542E6B91}" srcOrd="0" destOrd="0" presId="urn:microsoft.com/office/officeart/2005/8/layout/orgChart1#2"/>
    <dgm:cxn modelId="{AF535F83-E4CE-4CDF-96E4-67A0F15E8F7D}" type="presParOf" srcId="{CFEB1E11-F4F7-4EC5-A050-3C877FF2E7E7}" destId="{F4BA7192-3171-4722-BE6A-C1624AE6008E}" srcOrd="1" destOrd="0" presId="urn:microsoft.com/office/officeart/2005/8/layout/orgChart1#2"/>
    <dgm:cxn modelId="{0BA30CB1-430F-4506-A2A4-EF7A8D72BD64}" type="presParOf" srcId="{DED06145-E979-4967-8762-BFB0BDC5160E}" destId="{9C509B5D-9FD9-474D-BD8A-8D44CB651F0A}" srcOrd="1" destOrd="0" presId="urn:microsoft.com/office/officeart/2005/8/layout/orgChart1#2"/>
    <dgm:cxn modelId="{7F1C30D4-CA70-4D08-8D4C-90F51F43E53D}" type="presParOf" srcId="{DED06145-E979-4967-8762-BFB0BDC5160E}" destId="{EA8B5A2F-E204-4964-B00A-8BECDBF43330}" srcOrd="2" destOrd="0" presId="urn:microsoft.com/office/officeart/2005/8/layout/orgChart1#2"/>
    <dgm:cxn modelId="{6181C7ED-A1FD-44BA-9D98-D51D566EBAF8}" type="presParOf" srcId="{27A00CD4-40F8-4CD1-8098-225E417C6B3A}" destId="{2AF6EBFD-6994-4009-94EC-DCBF6989413B}" srcOrd="2" destOrd="0" presId="urn:microsoft.com/office/officeart/2005/8/layout/orgChart1#2"/>
    <dgm:cxn modelId="{45DF93D0-0AB7-4FF0-B252-2D510D1B0A9D}" type="presParOf" srcId="{27A00CD4-40F8-4CD1-8098-225E417C6B3A}" destId="{1E92F9E3-1B4B-485D-8B6A-68171A1C2B70}" srcOrd="3" destOrd="0" presId="urn:microsoft.com/office/officeart/2005/8/layout/orgChart1#2"/>
    <dgm:cxn modelId="{E8BD7428-B9F3-40C5-BF90-0B2115BF7E69}" type="presParOf" srcId="{1E92F9E3-1B4B-485D-8B6A-68171A1C2B70}" destId="{FC0234E9-4527-4565-B0BD-D5A04B2860CA}" srcOrd="0" destOrd="0" presId="urn:microsoft.com/office/officeart/2005/8/layout/orgChart1#2"/>
    <dgm:cxn modelId="{E836D114-10DC-4BDD-A011-2A7DDE414D9B}" type="presParOf" srcId="{FC0234E9-4527-4565-B0BD-D5A04B2860CA}" destId="{1E4EFBE0-626D-4A6C-A241-E4956165A9A1}" srcOrd="0" destOrd="0" presId="urn:microsoft.com/office/officeart/2005/8/layout/orgChart1#2"/>
    <dgm:cxn modelId="{27DD036F-97E0-4941-BBBE-EC3DD1A37EE3}" type="presParOf" srcId="{FC0234E9-4527-4565-B0BD-D5A04B2860CA}" destId="{14205701-F528-4BAD-A580-B2223EFA4E52}" srcOrd="1" destOrd="0" presId="urn:microsoft.com/office/officeart/2005/8/layout/orgChart1#2"/>
    <dgm:cxn modelId="{293AE99D-5BC5-4C3C-8237-EF98B1BA5AEA}" type="presParOf" srcId="{1E92F9E3-1B4B-485D-8B6A-68171A1C2B70}" destId="{393D4A15-24B2-485D-BCBE-4ABA4C6BD3F0}" srcOrd="1" destOrd="0" presId="urn:microsoft.com/office/officeart/2005/8/layout/orgChart1#2"/>
    <dgm:cxn modelId="{C7D8D239-7183-422C-8BAD-50D4FFE24C17}" type="presParOf" srcId="{1E92F9E3-1B4B-485D-8B6A-68171A1C2B70}" destId="{FBB1FE1B-C303-4F19-A6D4-652CEB61B073}" srcOrd="2" destOrd="0" presId="urn:microsoft.com/office/officeart/2005/8/layout/orgChart1#2"/>
    <dgm:cxn modelId="{3712020F-46B4-4DF7-8505-15E7B9780A5A}" type="presParOf" srcId="{27A00CD4-40F8-4CD1-8098-225E417C6B3A}" destId="{BE350FA2-1FD1-4212-88E7-3E8875C2FCE5}" srcOrd="4" destOrd="0" presId="urn:microsoft.com/office/officeart/2005/8/layout/orgChart1#2"/>
    <dgm:cxn modelId="{6AE26C71-B325-4728-A619-0E894E8520A0}" type="presParOf" srcId="{27A00CD4-40F8-4CD1-8098-225E417C6B3A}" destId="{470AE3DD-F2AF-4D4A-876D-8FF1084280E5}" srcOrd="5" destOrd="0" presId="urn:microsoft.com/office/officeart/2005/8/layout/orgChart1#2"/>
    <dgm:cxn modelId="{9AC396BC-516E-4ADC-92BF-C6BD466BAB37}" type="presParOf" srcId="{470AE3DD-F2AF-4D4A-876D-8FF1084280E5}" destId="{8E5A0BED-9E29-4336-B031-051DD42D10CC}" srcOrd="0" destOrd="0" presId="urn:microsoft.com/office/officeart/2005/8/layout/orgChart1#2"/>
    <dgm:cxn modelId="{CB0AAAFD-1DAE-4EA8-8207-BAA04579BA6A}" type="presParOf" srcId="{8E5A0BED-9E29-4336-B031-051DD42D10CC}" destId="{5253B494-A34E-48FA-A2A5-DA6287FDAEE8}" srcOrd="0" destOrd="0" presId="urn:microsoft.com/office/officeart/2005/8/layout/orgChart1#2"/>
    <dgm:cxn modelId="{4CB20AD7-1A41-470E-8C74-9F4CBD991B89}" type="presParOf" srcId="{8E5A0BED-9E29-4336-B031-051DD42D10CC}" destId="{30AF95DC-CF0A-49BC-93C8-5C703D4B882D}" srcOrd="1" destOrd="0" presId="urn:microsoft.com/office/officeart/2005/8/layout/orgChart1#2"/>
    <dgm:cxn modelId="{77B52B0C-0062-4A83-81A8-88572017142E}" type="presParOf" srcId="{470AE3DD-F2AF-4D4A-876D-8FF1084280E5}" destId="{A0DAE157-1E4A-4F45-8D9C-F2CDEB530D97}" srcOrd="1" destOrd="0" presId="urn:microsoft.com/office/officeart/2005/8/layout/orgChart1#2"/>
    <dgm:cxn modelId="{FDF0D6CB-0AC6-45A8-AF4A-714207A6E930}" type="presParOf" srcId="{470AE3DD-F2AF-4D4A-876D-8FF1084280E5}" destId="{D28EDCE8-F669-4301-953F-02DE6C6F5090}" srcOrd="2" destOrd="0" presId="urn:microsoft.com/office/officeart/2005/8/layout/orgChart1#2"/>
    <dgm:cxn modelId="{031288D7-ADE5-48A2-B5B8-7EEB6BED7892}" type="presParOf" srcId="{27A00CD4-40F8-4CD1-8098-225E417C6B3A}" destId="{61B263B6-B6BF-4ABD-BCE3-C31923D86F34}" srcOrd="6" destOrd="0" presId="urn:microsoft.com/office/officeart/2005/8/layout/orgChart1#2"/>
    <dgm:cxn modelId="{C231FCE4-A15D-4276-86C0-6F11C29E2FAF}" type="presParOf" srcId="{27A00CD4-40F8-4CD1-8098-225E417C6B3A}" destId="{7A1BEEB2-D009-4D4E-803F-93D3E7CDDAAE}" srcOrd="7" destOrd="0" presId="urn:microsoft.com/office/officeart/2005/8/layout/orgChart1#2"/>
    <dgm:cxn modelId="{79141B12-7DB0-40A9-8FFA-FDF2D744FBF4}" type="presParOf" srcId="{7A1BEEB2-D009-4D4E-803F-93D3E7CDDAAE}" destId="{5646504B-C120-421F-A727-9D77F5B2D408}" srcOrd="0" destOrd="0" presId="urn:microsoft.com/office/officeart/2005/8/layout/orgChart1#2"/>
    <dgm:cxn modelId="{DB2E00AB-3771-474E-B86F-D17D6A76B1B1}" type="presParOf" srcId="{5646504B-C120-421F-A727-9D77F5B2D408}" destId="{D2FDC84D-A539-4A75-8D2C-5E830B2FFE67}" srcOrd="0" destOrd="0" presId="urn:microsoft.com/office/officeart/2005/8/layout/orgChart1#2"/>
    <dgm:cxn modelId="{DA9E24FE-20CD-4788-80EE-63DF12798518}" type="presParOf" srcId="{5646504B-C120-421F-A727-9D77F5B2D408}" destId="{63C9D552-F6C9-4CDE-BD91-518C817C444E}" srcOrd="1" destOrd="0" presId="urn:microsoft.com/office/officeart/2005/8/layout/orgChart1#2"/>
    <dgm:cxn modelId="{7661FA5E-A8F2-48C4-BA91-A37F0804DFFC}" type="presParOf" srcId="{7A1BEEB2-D009-4D4E-803F-93D3E7CDDAAE}" destId="{96A24745-84C1-4673-9026-2B21614EA2EA}" srcOrd="1" destOrd="0" presId="urn:microsoft.com/office/officeart/2005/8/layout/orgChart1#2"/>
    <dgm:cxn modelId="{14AFEBB6-1E3E-4F48-B749-AB95769C654F}" type="presParOf" srcId="{7A1BEEB2-D009-4D4E-803F-93D3E7CDDAAE}" destId="{D1E1C8EA-C685-4915-86FF-ACAB71E67A0C}" srcOrd="2" destOrd="0" presId="urn:microsoft.com/office/officeart/2005/8/layout/orgChart1#2"/>
    <dgm:cxn modelId="{B359161A-5D7B-428A-B18B-79CE3DB4DA33}" type="presParOf" srcId="{021D002B-9AB3-4EE0-932C-8CEF2002A539}" destId="{E424DB76-5B9D-4E5D-9C28-59FC845218BC}" srcOrd="2" destOrd="0" presId="urn:microsoft.com/office/officeart/2005/8/layout/orgChart1#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729676-DFA2-4C3A-9EA4-42F596A23C66}" type="doc">
      <dgm:prSet loTypeId="urn:microsoft.com/office/officeart/2005/8/layout/orgChart1#3" loCatId="hierarchy" qsTypeId="urn:microsoft.com/office/officeart/2005/8/quickstyle/simple1#4" qsCatId="simple" csTypeId="urn:microsoft.com/office/officeart/2005/8/colors/colorful3#3" csCatId="colorful" phldr="1"/>
      <dgm:spPr/>
      <dgm:t>
        <a:bodyPr/>
        <a:lstStyle/>
        <a:p>
          <a:endParaRPr lang="es-EC"/>
        </a:p>
      </dgm:t>
    </dgm:pt>
    <dgm:pt modelId="{74AB1B37-CF0F-429A-A0A5-D0DB90FF3B9F}">
      <dgm:prSet phldrT="[Texto]" custT="1"/>
      <dgm:spPr>
        <a:solidFill>
          <a:schemeClr val="accent6">
            <a:lumMod val="60000"/>
            <a:lumOff val="40000"/>
          </a:schemeClr>
        </a:solidFill>
      </dgm:spPr>
      <dgm:t>
        <a:bodyPr/>
        <a:lstStyle/>
        <a:p>
          <a:pPr>
            <a:buNone/>
          </a:pPr>
          <a:r>
            <a:rPr lang="es-EC" sz="2400" noProof="0" dirty="0">
              <a:solidFill>
                <a:schemeClr val="tx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 3</a:t>
          </a:r>
          <a:endParaRPr lang="es-EC" sz="2400" noProof="0" dirty="0">
            <a:solidFill>
              <a:schemeClr val="tx1"/>
            </a:solidFill>
          </a:endParaRPr>
        </a:p>
      </dgm:t>
    </dgm:pt>
    <dgm:pt modelId="{ABFF294C-C6D8-4D1F-B488-D3C5C7FFF95E}" type="parTrans" cxnId="{00F24B20-7A0F-41B6-BF51-5D2A81E7733E}">
      <dgm:prSet/>
      <dgm:spPr/>
      <dgm:t>
        <a:bodyPr/>
        <a:lstStyle/>
        <a:p>
          <a:endParaRPr lang="es-EC" sz="2800"/>
        </a:p>
      </dgm:t>
    </dgm:pt>
    <dgm:pt modelId="{B693D7B4-C025-47C5-B5FB-2B06DF5E64B7}" type="sibTrans" cxnId="{00F24B20-7A0F-41B6-BF51-5D2A81E7733E}">
      <dgm:prSet/>
      <dgm:spPr/>
      <dgm:t>
        <a:bodyPr/>
        <a:lstStyle/>
        <a:p>
          <a:endParaRPr lang="es-EC" sz="2800"/>
        </a:p>
      </dgm:t>
    </dgm:pt>
    <dgm:pt modelId="{7BDC8263-2B08-48DE-8C23-616168EE846A}">
      <dgm:prSet phldrT="[Texto]" custT="1"/>
      <dgm:spPr>
        <a:solidFill>
          <a:schemeClr val="accent1"/>
        </a:solidFill>
      </dgm:spPr>
      <dgm:t>
        <a:bodyPr/>
        <a:lstStyle/>
        <a:p>
          <a:r>
            <a:rPr lang="es-EC" sz="1800" dirty="0"/>
            <a:t>1.- La Asamblea Ciudadana Local evalúa el informe de Rendición de Cuentas</a:t>
          </a:r>
        </a:p>
      </dgm:t>
    </dgm:pt>
    <dgm:pt modelId="{09E1A426-77F3-4DD7-A5A3-01A31EED4833}" type="parTrans" cxnId="{C152B8DB-93B7-4CA3-BF6E-6ED4C4C45FE3}">
      <dgm:prSet/>
      <dgm:spPr/>
      <dgm:t>
        <a:bodyPr/>
        <a:lstStyle/>
        <a:p>
          <a:endParaRPr lang="es-EC" sz="2800"/>
        </a:p>
      </dgm:t>
    </dgm:pt>
    <dgm:pt modelId="{FACEB4A8-69C4-40C2-842A-A64719021002}" type="sibTrans" cxnId="{C152B8DB-93B7-4CA3-BF6E-6ED4C4C45FE3}">
      <dgm:prSet/>
      <dgm:spPr/>
      <dgm:t>
        <a:bodyPr/>
        <a:lstStyle/>
        <a:p>
          <a:endParaRPr lang="es-EC" sz="2800"/>
        </a:p>
      </dgm:t>
    </dgm:pt>
    <dgm:pt modelId="{B2636CF8-E51D-4644-B16C-C8E419E0EF18}">
      <dgm:prSet phldrT="[Texto]" custT="1"/>
      <dgm:spPr>
        <a:solidFill>
          <a:schemeClr val="accent4"/>
        </a:solidFill>
      </dgm:spPr>
      <dgm:t>
        <a:bodyPr/>
        <a:lstStyle/>
        <a:p>
          <a:r>
            <a:rPr lang="es-EC" sz="1800" dirty="0"/>
            <a:t>2.- Difusión previa del Informe de Rendición de Cuentas</a:t>
          </a:r>
        </a:p>
      </dgm:t>
    </dgm:pt>
    <dgm:pt modelId="{1AF6398A-45A4-4EE7-89AD-87977D716B81}" type="parTrans" cxnId="{83F0DA60-7EA6-4101-BA73-52B0047F7984}">
      <dgm:prSet/>
      <dgm:spPr/>
      <dgm:t>
        <a:bodyPr/>
        <a:lstStyle/>
        <a:p>
          <a:endParaRPr lang="es-EC" sz="2800"/>
        </a:p>
      </dgm:t>
    </dgm:pt>
    <dgm:pt modelId="{8601B181-962A-434B-BDAB-A6486AC07330}" type="sibTrans" cxnId="{83F0DA60-7EA6-4101-BA73-52B0047F7984}">
      <dgm:prSet/>
      <dgm:spPr/>
      <dgm:t>
        <a:bodyPr/>
        <a:lstStyle/>
        <a:p>
          <a:endParaRPr lang="es-EC" sz="2800"/>
        </a:p>
      </dgm:t>
    </dgm:pt>
    <dgm:pt modelId="{E48DBFFA-9CC7-4BB0-998C-6EF5E0502B57}">
      <dgm:prSet phldrT="[Texto]" custT="1"/>
      <dgm:spPr>
        <a:solidFill>
          <a:schemeClr val="accent2">
            <a:lumMod val="75000"/>
          </a:schemeClr>
        </a:solidFill>
      </dgm:spPr>
      <dgm:t>
        <a:bodyPr/>
        <a:lstStyle/>
        <a:p>
          <a:r>
            <a:rPr lang="es-EC" sz="1800" dirty="0"/>
            <a:t>3.- Convocatoria a la deliberación pública y evaluación ciudadana</a:t>
          </a:r>
        </a:p>
      </dgm:t>
    </dgm:pt>
    <dgm:pt modelId="{4C3C136B-9147-4AEC-BE7D-E4C6D0B3347D}" type="parTrans" cxnId="{76C7D9E8-B9CE-4183-BFE5-B7F97377226F}">
      <dgm:prSet/>
      <dgm:spPr/>
      <dgm:t>
        <a:bodyPr/>
        <a:lstStyle/>
        <a:p>
          <a:endParaRPr lang="es-EC" sz="2800"/>
        </a:p>
      </dgm:t>
    </dgm:pt>
    <dgm:pt modelId="{37E26882-67BA-417C-9724-C646C92CB5FC}" type="sibTrans" cxnId="{76C7D9E8-B9CE-4183-BFE5-B7F97377226F}">
      <dgm:prSet/>
      <dgm:spPr/>
      <dgm:t>
        <a:bodyPr/>
        <a:lstStyle/>
        <a:p>
          <a:endParaRPr lang="es-EC" sz="2800"/>
        </a:p>
      </dgm:t>
    </dgm:pt>
    <dgm:pt modelId="{683E1566-429F-4E52-B74A-C8C91118542E}">
      <dgm:prSet custT="1"/>
      <dgm:spPr>
        <a:solidFill>
          <a:schemeClr val="bg1">
            <a:lumMod val="65000"/>
          </a:schemeClr>
        </a:solidFill>
      </dgm:spPr>
      <dgm:t>
        <a:bodyPr/>
        <a:lstStyle/>
        <a:p>
          <a:r>
            <a:rPr lang="es-EC" sz="1600" dirty="0"/>
            <a:t>4.- Deliberación pública y evaluación ciudadana</a:t>
          </a:r>
        </a:p>
      </dgm:t>
    </dgm:pt>
    <dgm:pt modelId="{C4F44B92-8C63-41C3-8A92-A3E223082043}" type="parTrans" cxnId="{A66FCEEE-CC4D-4F31-8F20-E31BDD8A9329}">
      <dgm:prSet/>
      <dgm:spPr/>
      <dgm:t>
        <a:bodyPr/>
        <a:lstStyle/>
        <a:p>
          <a:endParaRPr lang="es-EC" sz="2800"/>
        </a:p>
      </dgm:t>
    </dgm:pt>
    <dgm:pt modelId="{E80B1970-86BD-4319-B239-BBAD4B7EB4D7}" type="sibTrans" cxnId="{A66FCEEE-CC4D-4F31-8F20-E31BDD8A9329}">
      <dgm:prSet/>
      <dgm:spPr/>
      <dgm:t>
        <a:bodyPr/>
        <a:lstStyle/>
        <a:p>
          <a:endParaRPr lang="es-EC" sz="2800"/>
        </a:p>
      </dgm:t>
    </dgm:pt>
    <dgm:pt modelId="{F1999CD2-7B14-4366-A658-A70D4F2DC495}" type="pres">
      <dgm:prSet presAssocID="{81729676-DFA2-4C3A-9EA4-42F596A23C66}" presName="hierChild1" presStyleCnt="0">
        <dgm:presLayoutVars>
          <dgm:orgChart val="1"/>
          <dgm:chPref val="1"/>
          <dgm:dir/>
          <dgm:animOne val="branch"/>
          <dgm:animLvl val="lvl"/>
          <dgm:resizeHandles/>
        </dgm:presLayoutVars>
      </dgm:prSet>
      <dgm:spPr/>
    </dgm:pt>
    <dgm:pt modelId="{021D002B-9AB3-4EE0-932C-8CEF2002A539}" type="pres">
      <dgm:prSet presAssocID="{74AB1B37-CF0F-429A-A0A5-D0DB90FF3B9F}" presName="hierRoot1" presStyleCnt="0">
        <dgm:presLayoutVars>
          <dgm:hierBranch val="init"/>
        </dgm:presLayoutVars>
      </dgm:prSet>
      <dgm:spPr/>
    </dgm:pt>
    <dgm:pt modelId="{12F42D84-0575-4961-9C32-E65EC859ADA5}" type="pres">
      <dgm:prSet presAssocID="{74AB1B37-CF0F-429A-A0A5-D0DB90FF3B9F}" presName="rootComposite1" presStyleCnt="0"/>
      <dgm:spPr/>
    </dgm:pt>
    <dgm:pt modelId="{449B4511-3169-41A5-9C80-D3759CCCD8FB}" type="pres">
      <dgm:prSet presAssocID="{74AB1B37-CF0F-429A-A0A5-D0DB90FF3B9F}" presName="rootText1" presStyleLbl="node0" presStyleIdx="0" presStyleCnt="1" custScaleY="59306" custLinFactNeighborX="-918" custLinFactNeighborY="-65356">
        <dgm:presLayoutVars>
          <dgm:chPref val="3"/>
        </dgm:presLayoutVars>
      </dgm:prSet>
      <dgm:spPr/>
    </dgm:pt>
    <dgm:pt modelId="{519D75D3-72C0-4684-BA20-35EFCAE53B66}" type="pres">
      <dgm:prSet presAssocID="{74AB1B37-CF0F-429A-A0A5-D0DB90FF3B9F}" presName="rootConnector1" presStyleLbl="node1" presStyleIdx="0" presStyleCnt="0"/>
      <dgm:spPr/>
    </dgm:pt>
    <dgm:pt modelId="{27A00CD4-40F8-4CD1-8098-225E417C6B3A}" type="pres">
      <dgm:prSet presAssocID="{74AB1B37-CF0F-429A-A0A5-D0DB90FF3B9F}" presName="hierChild2" presStyleCnt="0"/>
      <dgm:spPr/>
    </dgm:pt>
    <dgm:pt modelId="{4C49EF32-8A24-4F0E-BE46-B3BA4EC7A7AD}" type="pres">
      <dgm:prSet presAssocID="{09E1A426-77F3-4DD7-A5A3-01A31EED4833}" presName="Name37" presStyleLbl="parChTrans1D2" presStyleIdx="0" presStyleCnt="4"/>
      <dgm:spPr/>
    </dgm:pt>
    <dgm:pt modelId="{DED06145-E979-4967-8762-BFB0BDC5160E}" type="pres">
      <dgm:prSet presAssocID="{7BDC8263-2B08-48DE-8C23-616168EE846A}" presName="hierRoot2" presStyleCnt="0">
        <dgm:presLayoutVars>
          <dgm:hierBranch val="init"/>
        </dgm:presLayoutVars>
      </dgm:prSet>
      <dgm:spPr/>
    </dgm:pt>
    <dgm:pt modelId="{CFEB1E11-F4F7-4EC5-A050-3C877FF2E7E7}" type="pres">
      <dgm:prSet presAssocID="{7BDC8263-2B08-48DE-8C23-616168EE846A}" presName="rootComposite" presStyleCnt="0"/>
      <dgm:spPr/>
    </dgm:pt>
    <dgm:pt modelId="{513B5E88-DF1A-4EC7-B493-12B4542E6B91}" type="pres">
      <dgm:prSet presAssocID="{7BDC8263-2B08-48DE-8C23-616168EE846A}" presName="rootText" presStyleLbl="node2" presStyleIdx="0" presStyleCnt="4" custScaleX="132621" custScaleY="96365" custLinFactNeighborX="-34177" custLinFactNeighborY="-72">
        <dgm:presLayoutVars>
          <dgm:chPref val="3"/>
        </dgm:presLayoutVars>
      </dgm:prSet>
      <dgm:spPr/>
    </dgm:pt>
    <dgm:pt modelId="{F4BA7192-3171-4722-BE6A-C1624AE6008E}" type="pres">
      <dgm:prSet presAssocID="{7BDC8263-2B08-48DE-8C23-616168EE846A}" presName="rootConnector" presStyleLbl="node2" presStyleIdx="0" presStyleCnt="4"/>
      <dgm:spPr/>
    </dgm:pt>
    <dgm:pt modelId="{9C509B5D-9FD9-474D-BD8A-8D44CB651F0A}" type="pres">
      <dgm:prSet presAssocID="{7BDC8263-2B08-48DE-8C23-616168EE846A}" presName="hierChild4" presStyleCnt="0"/>
      <dgm:spPr/>
    </dgm:pt>
    <dgm:pt modelId="{EA8B5A2F-E204-4964-B00A-8BECDBF43330}" type="pres">
      <dgm:prSet presAssocID="{7BDC8263-2B08-48DE-8C23-616168EE846A}" presName="hierChild5" presStyleCnt="0"/>
      <dgm:spPr/>
    </dgm:pt>
    <dgm:pt modelId="{2AF6EBFD-6994-4009-94EC-DCBF6989413B}" type="pres">
      <dgm:prSet presAssocID="{1AF6398A-45A4-4EE7-89AD-87977D716B81}" presName="Name37" presStyleLbl="parChTrans1D2" presStyleIdx="1" presStyleCnt="4"/>
      <dgm:spPr/>
    </dgm:pt>
    <dgm:pt modelId="{1E92F9E3-1B4B-485D-8B6A-68171A1C2B70}" type="pres">
      <dgm:prSet presAssocID="{B2636CF8-E51D-4644-B16C-C8E419E0EF18}" presName="hierRoot2" presStyleCnt="0">
        <dgm:presLayoutVars>
          <dgm:hierBranch val="init"/>
        </dgm:presLayoutVars>
      </dgm:prSet>
      <dgm:spPr/>
    </dgm:pt>
    <dgm:pt modelId="{FC0234E9-4527-4565-B0BD-D5A04B2860CA}" type="pres">
      <dgm:prSet presAssocID="{B2636CF8-E51D-4644-B16C-C8E419E0EF18}" presName="rootComposite" presStyleCnt="0"/>
      <dgm:spPr/>
    </dgm:pt>
    <dgm:pt modelId="{1E4EFBE0-626D-4A6C-A241-E4956165A9A1}" type="pres">
      <dgm:prSet presAssocID="{B2636CF8-E51D-4644-B16C-C8E419E0EF18}" presName="rootText" presStyleLbl="node2" presStyleIdx="1" presStyleCnt="4" custScaleX="112645" custScaleY="96365" custLinFactNeighborX="-6652" custLinFactNeighborY="-252">
        <dgm:presLayoutVars>
          <dgm:chPref val="3"/>
        </dgm:presLayoutVars>
      </dgm:prSet>
      <dgm:spPr/>
    </dgm:pt>
    <dgm:pt modelId="{14205701-F528-4BAD-A580-B2223EFA4E52}" type="pres">
      <dgm:prSet presAssocID="{B2636CF8-E51D-4644-B16C-C8E419E0EF18}" presName="rootConnector" presStyleLbl="node2" presStyleIdx="1" presStyleCnt="4"/>
      <dgm:spPr/>
    </dgm:pt>
    <dgm:pt modelId="{393D4A15-24B2-485D-BCBE-4ABA4C6BD3F0}" type="pres">
      <dgm:prSet presAssocID="{B2636CF8-E51D-4644-B16C-C8E419E0EF18}" presName="hierChild4" presStyleCnt="0"/>
      <dgm:spPr/>
    </dgm:pt>
    <dgm:pt modelId="{FBB1FE1B-C303-4F19-A6D4-652CEB61B073}" type="pres">
      <dgm:prSet presAssocID="{B2636CF8-E51D-4644-B16C-C8E419E0EF18}" presName="hierChild5" presStyleCnt="0"/>
      <dgm:spPr/>
    </dgm:pt>
    <dgm:pt modelId="{BE350FA2-1FD1-4212-88E7-3E8875C2FCE5}" type="pres">
      <dgm:prSet presAssocID="{4C3C136B-9147-4AEC-BE7D-E4C6D0B3347D}" presName="Name37" presStyleLbl="parChTrans1D2" presStyleIdx="2" presStyleCnt="4"/>
      <dgm:spPr/>
    </dgm:pt>
    <dgm:pt modelId="{470AE3DD-F2AF-4D4A-876D-8FF1084280E5}" type="pres">
      <dgm:prSet presAssocID="{E48DBFFA-9CC7-4BB0-998C-6EF5E0502B57}" presName="hierRoot2" presStyleCnt="0">
        <dgm:presLayoutVars>
          <dgm:hierBranch val="init"/>
        </dgm:presLayoutVars>
      </dgm:prSet>
      <dgm:spPr/>
    </dgm:pt>
    <dgm:pt modelId="{8E5A0BED-9E29-4336-B031-051DD42D10CC}" type="pres">
      <dgm:prSet presAssocID="{E48DBFFA-9CC7-4BB0-998C-6EF5E0502B57}" presName="rootComposite" presStyleCnt="0"/>
      <dgm:spPr/>
    </dgm:pt>
    <dgm:pt modelId="{5253B494-A34E-48FA-A2A5-DA6287FDAEE8}" type="pres">
      <dgm:prSet presAssocID="{E48DBFFA-9CC7-4BB0-998C-6EF5E0502B57}" presName="rootText" presStyleLbl="node2" presStyleIdx="2" presStyleCnt="4" custScaleX="112645" custScaleY="96365" custLinFactNeighborX="-1595" custLinFactNeighborY="-1122">
        <dgm:presLayoutVars>
          <dgm:chPref val="3"/>
        </dgm:presLayoutVars>
      </dgm:prSet>
      <dgm:spPr/>
    </dgm:pt>
    <dgm:pt modelId="{30AF95DC-CF0A-49BC-93C8-5C703D4B882D}" type="pres">
      <dgm:prSet presAssocID="{E48DBFFA-9CC7-4BB0-998C-6EF5E0502B57}" presName="rootConnector" presStyleLbl="node2" presStyleIdx="2" presStyleCnt="4"/>
      <dgm:spPr/>
    </dgm:pt>
    <dgm:pt modelId="{A0DAE157-1E4A-4F45-8D9C-F2CDEB530D97}" type="pres">
      <dgm:prSet presAssocID="{E48DBFFA-9CC7-4BB0-998C-6EF5E0502B57}" presName="hierChild4" presStyleCnt="0"/>
      <dgm:spPr/>
    </dgm:pt>
    <dgm:pt modelId="{D28EDCE8-F669-4301-953F-02DE6C6F5090}" type="pres">
      <dgm:prSet presAssocID="{E48DBFFA-9CC7-4BB0-998C-6EF5E0502B57}" presName="hierChild5" presStyleCnt="0"/>
      <dgm:spPr/>
    </dgm:pt>
    <dgm:pt modelId="{61B263B6-B6BF-4ABD-BCE3-C31923D86F34}" type="pres">
      <dgm:prSet presAssocID="{C4F44B92-8C63-41C3-8A92-A3E223082043}" presName="Name37" presStyleLbl="parChTrans1D2" presStyleIdx="3" presStyleCnt="4"/>
      <dgm:spPr/>
    </dgm:pt>
    <dgm:pt modelId="{7A1BEEB2-D009-4D4E-803F-93D3E7CDDAAE}" type="pres">
      <dgm:prSet presAssocID="{683E1566-429F-4E52-B74A-C8C91118542E}" presName="hierRoot2" presStyleCnt="0">
        <dgm:presLayoutVars>
          <dgm:hierBranch val="init"/>
        </dgm:presLayoutVars>
      </dgm:prSet>
      <dgm:spPr/>
    </dgm:pt>
    <dgm:pt modelId="{5646504B-C120-421F-A727-9D77F5B2D408}" type="pres">
      <dgm:prSet presAssocID="{683E1566-429F-4E52-B74A-C8C91118542E}" presName="rootComposite" presStyleCnt="0"/>
      <dgm:spPr/>
    </dgm:pt>
    <dgm:pt modelId="{D2FDC84D-A539-4A75-8D2C-5E830B2FFE67}" type="pres">
      <dgm:prSet presAssocID="{683E1566-429F-4E52-B74A-C8C91118542E}" presName="rootText" presStyleLbl="node2" presStyleIdx="3" presStyleCnt="4" custScaleX="99605" custScaleY="96365" custLinFactNeighborX="49381" custLinFactNeighborY="-1122">
        <dgm:presLayoutVars>
          <dgm:chPref val="3"/>
        </dgm:presLayoutVars>
      </dgm:prSet>
      <dgm:spPr/>
    </dgm:pt>
    <dgm:pt modelId="{63C9D552-F6C9-4CDE-BD91-518C817C444E}" type="pres">
      <dgm:prSet presAssocID="{683E1566-429F-4E52-B74A-C8C91118542E}" presName="rootConnector" presStyleLbl="node2" presStyleIdx="3" presStyleCnt="4"/>
      <dgm:spPr/>
    </dgm:pt>
    <dgm:pt modelId="{96A24745-84C1-4673-9026-2B21614EA2EA}" type="pres">
      <dgm:prSet presAssocID="{683E1566-429F-4E52-B74A-C8C91118542E}" presName="hierChild4" presStyleCnt="0"/>
      <dgm:spPr/>
    </dgm:pt>
    <dgm:pt modelId="{D1E1C8EA-C685-4915-86FF-ACAB71E67A0C}" type="pres">
      <dgm:prSet presAssocID="{683E1566-429F-4E52-B74A-C8C91118542E}" presName="hierChild5" presStyleCnt="0"/>
      <dgm:spPr/>
    </dgm:pt>
    <dgm:pt modelId="{E424DB76-5B9D-4E5D-9C28-59FC845218BC}" type="pres">
      <dgm:prSet presAssocID="{74AB1B37-CF0F-429A-A0A5-D0DB90FF3B9F}" presName="hierChild3" presStyleCnt="0"/>
      <dgm:spPr/>
    </dgm:pt>
  </dgm:ptLst>
  <dgm:cxnLst>
    <dgm:cxn modelId="{67B82C15-003D-4B2B-8C59-6610A349EB68}" type="presOf" srcId="{E48DBFFA-9CC7-4BB0-998C-6EF5E0502B57}" destId="{5253B494-A34E-48FA-A2A5-DA6287FDAEE8}" srcOrd="0" destOrd="0" presId="urn:microsoft.com/office/officeart/2005/8/layout/orgChart1#3"/>
    <dgm:cxn modelId="{00F24B20-7A0F-41B6-BF51-5D2A81E7733E}" srcId="{81729676-DFA2-4C3A-9EA4-42F596A23C66}" destId="{74AB1B37-CF0F-429A-A0A5-D0DB90FF3B9F}" srcOrd="0" destOrd="0" parTransId="{ABFF294C-C6D8-4D1F-B488-D3C5C7FFF95E}" sibTransId="{B693D7B4-C025-47C5-B5FB-2B06DF5E64B7}"/>
    <dgm:cxn modelId="{83C0162D-60C2-425F-93A1-0B24DC8B8024}" type="presOf" srcId="{74AB1B37-CF0F-429A-A0A5-D0DB90FF3B9F}" destId="{449B4511-3169-41A5-9C80-D3759CCCD8FB}" srcOrd="0" destOrd="0" presId="urn:microsoft.com/office/officeart/2005/8/layout/orgChart1#3"/>
    <dgm:cxn modelId="{83F0DA60-7EA6-4101-BA73-52B0047F7984}" srcId="{74AB1B37-CF0F-429A-A0A5-D0DB90FF3B9F}" destId="{B2636CF8-E51D-4644-B16C-C8E419E0EF18}" srcOrd="1" destOrd="0" parTransId="{1AF6398A-45A4-4EE7-89AD-87977D716B81}" sibTransId="{8601B181-962A-434B-BDAB-A6486AC07330}"/>
    <dgm:cxn modelId="{E561F542-2DCE-4A9E-87C1-9DF3B4743FF0}" type="presOf" srcId="{74AB1B37-CF0F-429A-A0A5-D0DB90FF3B9F}" destId="{519D75D3-72C0-4684-BA20-35EFCAE53B66}" srcOrd="1" destOrd="0" presId="urn:microsoft.com/office/officeart/2005/8/layout/orgChart1#3"/>
    <dgm:cxn modelId="{533E2C45-BA71-4AFB-BEA3-4BA1B0D8BE0C}" type="presOf" srcId="{683E1566-429F-4E52-B74A-C8C91118542E}" destId="{D2FDC84D-A539-4A75-8D2C-5E830B2FFE67}" srcOrd="0" destOrd="0" presId="urn:microsoft.com/office/officeart/2005/8/layout/orgChart1#3"/>
    <dgm:cxn modelId="{718FF265-4042-47E4-87F9-93F7868E1B25}" type="presOf" srcId="{B2636CF8-E51D-4644-B16C-C8E419E0EF18}" destId="{1E4EFBE0-626D-4A6C-A241-E4956165A9A1}" srcOrd="0" destOrd="0" presId="urn:microsoft.com/office/officeart/2005/8/layout/orgChart1#3"/>
    <dgm:cxn modelId="{EA664648-6D7B-4761-96FA-B72EAE6710FF}" type="presOf" srcId="{C4F44B92-8C63-41C3-8A92-A3E223082043}" destId="{61B263B6-B6BF-4ABD-BCE3-C31923D86F34}" srcOrd="0" destOrd="0" presId="urn:microsoft.com/office/officeart/2005/8/layout/orgChart1#3"/>
    <dgm:cxn modelId="{8FDE0557-F624-47C9-9393-DB383EEB5EA6}" type="presOf" srcId="{1AF6398A-45A4-4EE7-89AD-87977D716B81}" destId="{2AF6EBFD-6994-4009-94EC-DCBF6989413B}" srcOrd="0" destOrd="0" presId="urn:microsoft.com/office/officeart/2005/8/layout/orgChart1#3"/>
    <dgm:cxn modelId="{1794F387-BEAC-4157-804C-FDB22C56F313}" type="presOf" srcId="{683E1566-429F-4E52-B74A-C8C91118542E}" destId="{63C9D552-F6C9-4CDE-BD91-518C817C444E}" srcOrd="1" destOrd="0" presId="urn:microsoft.com/office/officeart/2005/8/layout/orgChart1#3"/>
    <dgm:cxn modelId="{C72E0188-D633-4AD7-B697-D1FDB428A542}" type="presOf" srcId="{7BDC8263-2B08-48DE-8C23-616168EE846A}" destId="{513B5E88-DF1A-4EC7-B493-12B4542E6B91}" srcOrd="0" destOrd="0" presId="urn:microsoft.com/office/officeart/2005/8/layout/orgChart1#3"/>
    <dgm:cxn modelId="{05A6CF92-44EC-4DB6-88A7-9FEB238AA8DF}" type="presOf" srcId="{B2636CF8-E51D-4644-B16C-C8E419E0EF18}" destId="{14205701-F528-4BAD-A580-B2223EFA4E52}" srcOrd="1" destOrd="0" presId="urn:microsoft.com/office/officeart/2005/8/layout/orgChart1#3"/>
    <dgm:cxn modelId="{2130E196-07FE-4A47-A8A7-EEE292376021}" type="presOf" srcId="{81729676-DFA2-4C3A-9EA4-42F596A23C66}" destId="{F1999CD2-7B14-4366-A658-A70D4F2DC495}" srcOrd="0" destOrd="0" presId="urn:microsoft.com/office/officeart/2005/8/layout/orgChart1#3"/>
    <dgm:cxn modelId="{93C167BC-54BC-4416-99A4-E9B71BE5163D}" type="presOf" srcId="{4C3C136B-9147-4AEC-BE7D-E4C6D0B3347D}" destId="{BE350FA2-1FD1-4212-88E7-3E8875C2FCE5}" srcOrd="0" destOrd="0" presId="urn:microsoft.com/office/officeart/2005/8/layout/orgChart1#3"/>
    <dgm:cxn modelId="{AF6130C1-87E4-47C4-8C35-E1CE376EA117}" type="presOf" srcId="{7BDC8263-2B08-48DE-8C23-616168EE846A}" destId="{F4BA7192-3171-4722-BE6A-C1624AE6008E}" srcOrd="1" destOrd="0" presId="urn:microsoft.com/office/officeart/2005/8/layout/orgChart1#3"/>
    <dgm:cxn modelId="{3B29D5CC-5D3C-4F10-A0CB-FC4952DE3790}" type="presOf" srcId="{09E1A426-77F3-4DD7-A5A3-01A31EED4833}" destId="{4C49EF32-8A24-4F0E-BE46-B3BA4EC7A7AD}" srcOrd="0" destOrd="0" presId="urn:microsoft.com/office/officeart/2005/8/layout/orgChart1#3"/>
    <dgm:cxn modelId="{C152B8DB-93B7-4CA3-BF6E-6ED4C4C45FE3}" srcId="{74AB1B37-CF0F-429A-A0A5-D0DB90FF3B9F}" destId="{7BDC8263-2B08-48DE-8C23-616168EE846A}" srcOrd="0" destOrd="0" parTransId="{09E1A426-77F3-4DD7-A5A3-01A31EED4833}" sibTransId="{FACEB4A8-69C4-40C2-842A-A64719021002}"/>
    <dgm:cxn modelId="{76C7D9E8-B9CE-4183-BFE5-B7F97377226F}" srcId="{74AB1B37-CF0F-429A-A0A5-D0DB90FF3B9F}" destId="{E48DBFFA-9CC7-4BB0-998C-6EF5E0502B57}" srcOrd="2" destOrd="0" parTransId="{4C3C136B-9147-4AEC-BE7D-E4C6D0B3347D}" sibTransId="{37E26882-67BA-417C-9724-C646C92CB5FC}"/>
    <dgm:cxn modelId="{A66FCEEE-CC4D-4F31-8F20-E31BDD8A9329}" srcId="{74AB1B37-CF0F-429A-A0A5-D0DB90FF3B9F}" destId="{683E1566-429F-4E52-B74A-C8C91118542E}" srcOrd="3" destOrd="0" parTransId="{C4F44B92-8C63-41C3-8A92-A3E223082043}" sibTransId="{E80B1970-86BD-4319-B239-BBAD4B7EB4D7}"/>
    <dgm:cxn modelId="{474D2EFA-DFEB-4566-B1EB-7DD122ADE349}" type="presOf" srcId="{E48DBFFA-9CC7-4BB0-998C-6EF5E0502B57}" destId="{30AF95DC-CF0A-49BC-93C8-5C703D4B882D}" srcOrd="1" destOrd="0" presId="urn:microsoft.com/office/officeart/2005/8/layout/orgChart1#3"/>
    <dgm:cxn modelId="{73957925-549B-4A60-8C36-57A8A0C2F66D}" type="presParOf" srcId="{F1999CD2-7B14-4366-A658-A70D4F2DC495}" destId="{021D002B-9AB3-4EE0-932C-8CEF2002A539}" srcOrd="0" destOrd="0" presId="urn:microsoft.com/office/officeart/2005/8/layout/orgChart1#3"/>
    <dgm:cxn modelId="{2C295842-B3E7-4F82-B796-5AB7284E0C65}" type="presParOf" srcId="{021D002B-9AB3-4EE0-932C-8CEF2002A539}" destId="{12F42D84-0575-4961-9C32-E65EC859ADA5}" srcOrd="0" destOrd="0" presId="urn:microsoft.com/office/officeart/2005/8/layout/orgChart1#3"/>
    <dgm:cxn modelId="{6FCFF708-7406-4988-A15E-59198378AE29}" type="presParOf" srcId="{12F42D84-0575-4961-9C32-E65EC859ADA5}" destId="{449B4511-3169-41A5-9C80-D3759CCCD8FB}" srcOrd="0" destOrd="0" presId="urn:microsoft.com/office/officeart/2005/8/layout/orgChart1#3"/>
    <dgm:cxn modelId="{4B57A9F2-951A-4712-BB79-45B7291D84DF}" type="presParOf" srcId="{12F42D84-0575-4961-9C32-E65EC859ADA5}" destId="{519D75D3-72C0-4684-BA20-35EFCAE53B66}" srcOrd="1" destOrd="0" presId="urn:microsoft.com/office/officeart/2005/8/layout/orgChart1#3"/>
    <dgm:cxn modelId="{5450909B-1A42-40B6-9538-B21277A15B67}" type="presParOf" srcId="{021D002B-9AB3-4EE0-932C-8CEF2002A539}" destId="{27A00CD4-40F8-4CD1-8098-225E417C6B3A}" srcOrd="1" destOrd="0" presId="urn:microsoft.com/office/officeart/2005/8/layout/orgChart1#3"/>
    <dgm:cxn modelId="{54BCFEA6-5913-407C-9DE0-DE2C2DF403B1}" type="presParOf" srcId="{27A00CD4-40F8-4CD1-8098-225E417C6B3A}" destId="{4C49EF32-8A24-4F0E-BE46-B3BA4EC7A7AD}" srcOrd="0" destOrd="0" presId="urn:microsoft.com/office/officeart/2005/8/layout/orgChart1#3"/>
    <dgm:cxn modelId="{BFE04627-CF95-41B7-89E3-46A310AB4C28}" type="presParOf" srcId="{27A00CD4-40F8-4CD1-8098-225E417C6B3A}" destId="{DED06145-E979-4967-8762-BFB0BDC5160E}" srcOrd="1" destOrd="0" presId="urn:microsoft.com/office/officeart/2005/8/layout/orgChart1#3"/>
    <dgm:cxn modelId="{729279BE-8EFB-43E4-8BF6-3D4DAACF4D01}" type="presParOf" srcId="{DED06145-E979-4967-8762-BFB0BDC5160E}" destId="{CFEB1E11-F4F7-4EC5-A050-3C877FF2E7E7}" srcOrd="0" destOrd="0" presId="urn:microsoft.com/office/officeart/2005/8/layout/orgChart1#3"/>
    <dgm:cxn modelId="{F72C33FC-5ED5-44C7-A1CB-4087411CC6C5}" type="presParOf" srcId="{CFEB1E11-F4F7-4EC5-A050-3C877FF2E7E7}" destId="{513B5E88-DF1A-4EC7-B493-12B4542E6B91}" srcOrd="0" destOrd="0" presId="urn:microsoft.com/office/officeart/2005/8/layout/orgChart1#3"/>
    <dgm:cxn modelId="{AF535F83-E4CE-4CDF-96E4-67A0F15E8F7D}" type="presParOf" srcId="{CFEB1E11-F4F7-4EC5-A050-3C877FF2E7E7}" destId="{F4BA7192-3171-4722-BE6A-C1624AE6008E}" srcOrd="1" destOrd="0" presId="urn:microsoft.com/office/officeart/2005/8/layout/orgChart1#3"/>
    <dgm:cxn modelId="{0BA30CB1-430F-4506-A2A4-EF7A8D72BD64}" type="presParOf" srcId="{DED06145-E979-4967-8762-BFB0BDC5160E}" destId="{9C509B5D-9FD9-474D-BD8A-8D44CB651F0A}" srcOrd="1" destOrd="0" presId="urn:microsoft.com/office/officeart/2005/8/layout/orgChart1#3"/>
    <dgm:cxn modelId="{7F1C30D4-CA70-4D08-8D4C-90F51F43E53D}" type="presParOf" srcId="{DED06145-E979-4967-8762-BFB0BDC5160E}" destId="{EA8B5A2F-E204-4964-B00A-8BECDBF43330}" srcOrd="2" destOrd="0" presId="urn:microsoft.com/office/officeart/2005/8/layout/orgChart1#3"/>
    <dgm:cxn modelId="{6181C7ED-A1FD-44BA-9D98-D51D566EBAF8}" type="presParOf" srcId="{27A00CD4-40F8-4CD1-8098-225E417C6B3A}" destId="{2AF6EBFD-6994-4009-94EC-DCBF6989413B}" srcOrd="2" destOrd="0" presId="urn:microsoft.com/office/officeart/2005/8/layout/orgChart1#3"/>
    <dgm:cxn modelId="{45DF93D0-0AB7-4FF0-B252-2D510D1B0A9D}" type="presParOf" srcId="{27A00CD4-40F8-4CD1-8098-225E417C6B3A}" destId="{1E92F9E3-1B4B-485D-8B6A-68171A1C2B70}" srcOrd="3" destOrd="0" presId="urn:microsoft.com/office/officeart/2005/8/layout/orgChart1#3"/>
    <dgm:cxn modelId="{E8BD7428-B9F3-40C5-BF90-0B2115BF7E69}" type="presParOf" srcId="{1E92F9E3-1B4B-485D-8B6A-68171A1C2B70}" destId="{FC0234E9-4527-4565-B0BD-D5A04B2860CA}" srcOrd="0" destOrd="0" presId="urn:microsoft.com/office/officeart/2005/8/layout/orgChart1#3"/>
    <dgm:cxn modelId="{E836D114-10DC-4BDD-A011-2A7DDE414D9B}" type="presParOf" srcId="{FC0234E9-4527-4565-B0BD-D5A04B2860CA}" destId="{1E4EFBE0-626D-4A6C-A241-E4956165A9A1}" srcOrd="0" destOrd="0" presId="urn:microsoft.com/office/officeart/2005/8/layout/orgChart1#3"/>
    <dgm:cxn modelId="{27DD036F-97E0-4941-BBBE-EC3DD1A37EE3}" type="presParOf" srcId="{FC0234E9-4527-4565-B0BD-D5A04B2860CA}" destId="{14205701-F528-4BAD-A580-B2223EFA4E52}" srcOrd="1" destOrd="0" presId="urn:microsoft.com/office/officeart/2005/8/layout/orgChart1#3"/>
    <dgm:cxn modelId="{293AE99D-5BC5-4C3C-8237-EF98B1BA5AEA}" type="presParOf" srcId="{1E92F9E3-1B4B-485D-8B6A-68171A1C2B70}" destId="{393D4A15-24B2-485D-BCBE-4ABA4C6BD3F0}" srcOrd="1" destOrd="0" presId="urn:microsoft.com/office/officeart/2005/8/layout/orgChart1#3"/>
    <dgm:cxn modelId="{C7D8D239-7183-422C-8BAD-50D4FFE24C17}" type="presParOf" srcId="{1E92F9E3-1B4B-485D-8B6A-68171A1C2B70}" destId="{FBB1FE1B-C303-4F19-A6D4-652CEB61B073}" srcOrd="2" destOrd="0" presId="urn:microsoft.com/office/officeart/2005/8/layout/orgChart1#3"/>
    <dgm:cxn modelId="{3712020F-46B4-4DF7-8505-15E7B9780A5A}" type="presParOf" srcId="{27A00CD4-40F8-4CD1-8098-225E417C6B3A}" destId="{BE350FA2-1FD1-4212-88E7-3E8875C2FCE5}" srcOrd="4" destOrd="0" presId="urn:microsoft.com/office/officeart/2005/8/layout/orgChart1#3"/>
    <dgm:cxn modelId="{6AE26C71-B325-4728-A619-0E894E8520A0}" type="presParOf" srcId="{27A00CD4-40F8-4CD1-8098-225E417C6B3A}" destId="{470AE3DD-F2AF-4D4A-876D-8FF1084280E5}" srcOrd="5" destOrd="0" presId="urn:microsoft.com/office/officeart/2005/8/layout/orgChart1#3"/>
    <dgm:cxn modelId="{9AC396BC-516E-4ADC-92BF-C6BD466BAB37}" type="presParOf" srcId="{470AE3DD-F2AF-4D4A-876D-8FF1084280E5}" destId="{8E5A0BED-9E29-4336-B031-051DD42D10CC}" srcOrd="0" destOrd="0" presId="urn:microsoft.com/office/officeart/2005/8/layout/orgChart1#3"/>
    <dgm:cxn modelId="{CB0AAAFD-1DAE-4EA8-8207-BAA04579BA6A}" type="presParOf" srcId="{8E5A0BED-9E29-4336-B031-051DD42D10CC}" destId="{5253B494-A34E-48FA-A2A5-DA6287FDAEE8}" srcOrd="0" destOrd="0" presId="urn:microsoft.com/office/officeart/2005/8/layout/orgChart1#3"/>
    <dgm:cxn modelId="{4CB20AD7-1A41-470E-8C74-9F4CBD991B89}" type="presParOf" srcId="{8E5A0BED-9E29-4336-B031-051DD42D10CC}" destId="{30AF95DC-CF0A-49BC-93C8-5C703D4B882D}" srcOrd="1" destOrd="0" presId="urn:microsoft.com/office/officeart/2005/8/layout/orgChart1#3"/>
    <dgm:cxn modelId="{77B52B0C-0062-4A83-81A8-88572017142E}" type="presParOf" srcId="{470AE3DD-F2AF-4D4A-876D-8FF1084280E5}" destId="{A0DAE157-1E4A-4F45-8D9C-F2CDEB530D97}" srcOrd="1" destOrd="0" presId="urn:microsoft.com/office/officeart/2005/8/layout/orgChart1#3"/>
    <dgm:cxn modelId="{FDF0D6CB-0AC6-45A8-AF4A-714207A6E930}" type="presParOf" srcId="{470AE3DD-F2AF-4D4A-876D-8FF1084280E5}" destId="{D28EDCE8-F669-4301-953F-02DE6C6F5090}" srcOrd="2" destOrd="0" presId="urn:microsoft.com/office/officeart/2005/8/layout/orgChart1#3"/>
    <dgm:cxn modelId="{031288D7-ADE5-48A2-B5B8-7EEB6BED7892}" type="presParOf" srcId="{27A00CD4-40F8-4CD1-8098-225E417C6B3A}" destId="{61B263B6-B6BF-4ABD-BCE3-C31923D86F34}" srcOrd="6" destOrd="0" presId="urn:microsoft.com/office/officeart/2005/8/layout/orgChart1#3"/>
    <dgm:cxn modelId="{C231FCE4-A15D-4276-86C0-6F11C29E2FAF}" type="presParOf" srcId="{27A00CD4-40F8-4CD1-8098-225E417C6B3A}" destId="{7A1BEEB2-D009-4D4E-803F-93D3E7CDDAAE}" srcOrd="7" destOrd="0" presId="urn:microsoft.com/office/officeart/2005/8/layout/orgChart1#3"/>
    <dgm:cxn modelId="{79141B12-7DB0-40A9-8FFA-FDF2D744FBF4}" type="presParOf" srcId="{7A1BEEB2-D009-4D4E-803F-93D3E7CDDAAE}" destId="{5646504B-C120-421F-A727-9D77F5B2D408}" srcOrd="0" destOrd="0" presId="urn:microsoft.com/office/officeart/2005/8/layout/orgChart1#3"/>
    <dgm:cxn modelId="{DB2E00AB-3771-474E-B86F-D17D6A76B1B1}" type="presParOf" srcId="{5646504B-C120-421F-A727-9D77F5B2D408}" destId="{D2FDC84D-A539-4A75-8D2C-5E830B2FFE67}" srcOrd="0" destOrd="0" presId="urn:microsoft.com/office/officeart/2005/8/layout/orgChart1#3"/>
    <dgm:cxn modelId="{DA9E24FE-20CD-4788-80EE-63DF12798518}" type="presParOf" srcId="{5646504B-C120-421F-A727-9D77F5B2D408}" destId="{63C9D552-F6C9-4CDE-BD91-518C817C444E}" srcOrd="1" destOrd="0" presId="urn:microsoft.com/office/officeart/2005/8/layout/orgChart1#3"/>
    <dgm:cxn modelId="{7661FA5E-A8F2-48C4-BA91-A37F0804DFFC}" type="presParOf" srcId="{7A1BEEB2-D009-4D4E-803F-93D3E7CDDAAE}" destId="{96A24745-84C1-4673-9026-2B21614EA2EA}" srcOrd="1" destOrd="0" presId="urn:microsoft.com/office/officeart/2005/8/layout/orgChart1#3"/>
    <dgm:cxn modelId="{14AFEBB6-1E3E-4F48-B749-AB95769C654F}" type="presParOf" srcId="{7A1BEEB2-D009-4D4E-803F-93D3E7CDDAAE}" destId="{D1E1C8EA-C685-4915-86FF-ACAB71E67A0C}" srcOrd="2" destOrd="0" presId="urn:microsoft.com/office/officeart/2005/8/layout/orgChart1#3"/>
    <dgm:cxn modelId="{B359161A-5D7B-428A-B18B-79CE3DB4DA33}" type="presParOf" srcId="{021D002B-9AB3-4EE0-932C-8CEF2002A539}" destId="{E424DB76-5B9D-4E5D-9C28-59FC845218BC}" srcOrd="2" destOrd="0" presId="urn:microsoft.com/office/officeart/2005/8/layout/orgChart1#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4492E-18C4-48A0-96BE-FB202656CD6D}">
      <dsp:nvSpPr>
        <dsp:cNvPr id="0" name=""/>
        <dsp:cNvSpPr/>
      </dsp:nvSpPr>
      <dsp:spPr>
        <a:xfrm>
          <a:off x="1897521" y="650439"/>
          <a:ext cx="4332957" cy="4332957"/>
        </a:xfrm>
        <a:prstGeom prst="blockArc">
          <a:avLst>
            <a:gd name="adj1" fmla="val 10800000"/>
            <a:gd name="adj2" fmla="val 16200000"/>
            <a:gd name="adj3" fmla="val 4644"/>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0B94AB-A04D-41F3-8508-136D2D140B20}">
      <dsp:nvSpPr>
        <dsp:cNvPr id="0" name=""/>
        <dsp:cNvSpPr/>
      </dsp:nvSpPr>
      <dsp:spPr>
        <a:xfrm>
          <a:off x="1897521" y="650439"/>
          <a:ext cx="4332957" cy="4332957"/>
        </a:xfrm>
        <a:prstGeom prst="blockArc">
          <a:avLst>
            <a:gd name="adj1" fmla="val 5400000"/>
            <a:gd name="adj2" fmla="val 10800000"/>
            <a:gd name="adj3" fmla="val 464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D2EF49-11B1-429A-ABB3-8DC53B73FAAA}">
      <dsp:nvSpPr>
        <dsp:cNvPr id="0" name=""/>
        <dsp:cNvSpPr/>
      </dsp:nvSpPr>
      <dsp:spPr>
        <a:xfrm>
          <a:off x="1897521" y="650439"/>
          <a:ext cx="4332957" cy="4332957"/>
        </a:xfrm>
        <a:prstGeom prst="blockArc">
          <a:avLst>
            <a:gd name="adj1" fmla="val 0"/>
            <a:gd name="adj2" fmla="val 5400000"/>
            <a:gd name="adj3" fmla="val 464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280D08-3D3D-4F86-80C6-1D424AC94E95}">
      <dsp:nvSpPr>
        <dsp:cNvPr id="0" name=""/>
        <dsp:cNvSpPr/>
      </dsp:nvSpPr>
      <dsp:spPr>
        <a:xfrm>
          <a:off x="1897521" y="650439"/>
          <a:ext cx="4332957" cy="4332957"/>
        </a:xfrm>
        <a:prstGeom prst="blockArc">
          <a:avLst>
            <a:gd name="adj1" fmla="val 16200000"/>
            <a:gd name="adj2" fmla="val 0"/>
            <a:gd name="adj3" fmla="val 464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27515E-C0BA-4DD7-928A-0C12FDCF34EA}">
      <dsp:nvSpPr>
        <dsp:cNvPr id="0" name=""/>
        <dsp:cNvSpPr/>
      </dsp:nvSpPr>
      <dsp:spPr bwMode="white">
        <a:xfrm>
          <a:off x="3065859" y="1818777"/>
          <a:ext cx="1996281" cy="19962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Clr>
              <a:srgbClr val="5C5D5F"/>
            </a:buClr>
            <a:buSzPts val="3200"/>
            <a:buFont typeface="Arial" panose="020B0604020202020204"/>
            <a:buNone/>
          </a:pPr>
          <a:r>
            <a:rPr lang="en-US" sz="2000" b="1" i="0" u="none" strike="noStrike" kern="1200" cap="none">
              <a:latin typeface="Microsoft YaHei" panose="020B0503020204020204" charset="-122"/>
              <a:ea typeface="Microsoft YaHei" panose="020B0503020204020204" charset="-122"/>
              <a:cs typeface="Microsoft YaHei" panose="020B0503020204020204" charset="-122"/>
              <a:sym typeface="Microsoft YaHei" panose="020B0503020204020204" charset="-122"/>
            </a:rPr>
            <a:t>¿Sobre qué rendir cuentas?</a:t>
          </a:r>
          <a:endParaRPr lang="es-EC" sz="2000" kern="1200" dirty="0"/>
        </a:p>
      </dsp:txBody>
      <dsp:txXfrm>
        <a:off x="3358208" y="2111126"/>
        <a:ext cx="1411583" cy="1411583"/>
      </dsp:txXfrm>
    </dsp:sp>
    <dsp:sp modelId="{4C08F5C3-A2A5-428F-BBFA-083C9EA69ED4}">
      <dsp:nvSpPr>
        <dsp:cNvPr id="0" name=""/>
        <dsp:cNvSpPr/>
      </dsp:nvSpPr>
      <dsp:spPr bwMode="white">
        <a:xfrm>
          <a:off x="3183185" y="13254"/>
          <a:ext cx="1761628" cy="137498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none" strike="noStrike" kern="1200" cap="none"/>
            <a:t>PLANIFICACIÓN</a:t>
          </a:r>
          <a:endParaRPr lang="es-EC" sz="1400" kern="1200" dirty="0"/>
        </a:p>
      </dsp:txBody>
      <dsp:txXfrm>
        <a:off x="3441169" y="214615"/>
        <a:ext cx="1245660" cy="972260"/>
      </dsp:txXfrm>
    </dsp:sp>
    <dsp:sp modelId="{C42485E1-4F0C-4EBD-BDC3-C6E6328FD32A}">
      <dsp:nvSpPr>
        <dsp:cNvPr id="0" name=""/>
        <dsp:cNvSpPr/>
      </dsp:nvSpPr>
      <dsp:spPr bwMode="white">
        <a:xfrm>
          <a:off x="5299358" y="2129427"/>
          <a:ext cx="1761628" cy="137498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none" strike="noStrike" kern="1200" cap="none"/>
            <a:t>PRESUPUESTO</a:t>
          </a:r>
          <a:endParaRPr lang="es-EC" sz="1400" kern="1200" dirty="0"/>
        </a:p>
      </dsp:txBody>
      <dsp:txXfrm>
        <a:off x="5557342" y="2330788"/>
        <a:ext cx="1245660" cy="972260"/>
      </dsp:txXfrm>
    </dsp:sp>
    <dsp:sp modelId="{4E2313EF-C32C-4321-B965-710EEC8C22F6}">
      <dsp:nvSpPr>
        <dsp:cNvPr id="0" name=""/>
        <dsp:cNvSpPr/>
      </dsp:nvSpPr>
      <dsp:spPr bwMode="white">
        <a:xfrm>
          <a:off x="3183185" y="4245599"/>
          <a:ext cx="1761628" cy="137498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Clr>
              <a:srgbClr val="595959"/>
            </a:buClr>
            <a:buSzPts val="1800"/>
            <a:buFont typeface="Calibri" panose="020F0502020204030204"/>
            <a:buNone/>
          </a:pPr>
          <a:r>
            <a:rPr lang="en-US" sz="1400" b="1" u="none" strike="noStrike" kern="1200" cap="none"/>
            <a:t>CONTROL</a:t>
          </a:r>
          <a:endParaRPr lang="es-EC" sz="1400" kern="1200" dirty="0"/>
        </a:p>
      </dsp:txBody>
      <dsp:txXfrm>
        <a:off x="3441169" y="4446960"/>
        <a:ext cx="1245660" cy="972260"/>
      </dsp:txXfrm>
    </dsp:sp>
    <dsp:sp modelId="{E987BA53-706E-4125-8B5B-7E0E0DD67AF3}">
      <dsp:nvSpPr>
        <dsp:cNvPr id="0" name=""/>
        <dsp:cNvSpPr/>
      </dsp:nvSpPr>
      <dsp:spPr bwMode="white">
        <a:xfrm>
          <a:off x="1067013" y="2129427"/>
          <a:ext cx="1761628" cy="137498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none" strike="noStrike" kern="1200" cap="none"/>
            <a:t>PARTICIPACIÓN CIUDADANA</a:t>
          </a:r>
          <a:endParaRPr lang="es-EC" sz="1400" kern="1200" dirty="0"/>
        </a:p>
      </dsp:txBody>
      <dsp:txXfrm>
        <a:off x="1324997" y="2330788"/>
        <a:ext cx="1245660" cy="972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263B6-B6BF-4ABD-BCE3-C31923D86F34}">
      <dsp:nvSpPr>
        <dsp:cNvPr id="0" name=""/>
        <dsp:cNvSpPr/>
      </dsp:nvSpPr>
      <dsp:spPr>
        <a:xfrm>
          <a:off x="4779476" y="1454770"/>
          <a:ext cx="3761530" cy="1002611"/>
        </a:xfrm>
        <a:custGeom>
          <a:avLst/>
          <a:gdLst/>
          <a:ahLst/>
          <a:cxnLst/>
          <a:rect l="0" t="0" r="0" b="0"/>
          <a:pathLst>
            <a:path>
              <a:moveTo>
                <a:pt x="0" y="0"/>
              </a:moveTo>
              <a:lnTo>
                <a:pt x="0" y="806489"/>
              </a:lnTo>
              <a:lnTo>
                <a:pt x="3761530" y="806489"/>
              </a:lnTo>
              <a:lnTo>
                <a:pt x="3761530" y="100261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350FA2-1FD1-4212-88E7-3E8875C2FCE5}">
      <dsp:nvSpPr>
        <dsp:cNvPr id="0" name=""/>
        <dsp:cNvSpPr/>
      </dsp:nvSpPr>
      <dsp:spPr>
        <a:xfrm>
          <a:off x="4779476" y="1454770"/>
          <a:ext cx="1265274" cy="1002611"/>
        </a:xfrm>
        <a:custGeom>
          <a:avLst/>
          <a:gdLst/>
          <a:ahLst/>
          <a:cxnLst/>
          <a:rect l="0" t="0" r="0" b="0"/>
          <a:pathLst>
            <a:path>
              <a:moveTo>
                <a:pt x="0" y="0"/>
              </a:moveTo>
              <a:lnTo>
                <a:pt x="0" y="806489"/>
              </a:lnTo>
              <a:lnTo>
                <a:pt x="1265274" y="806489"/>
              </a:lnTo>
              <a:lnTo>
                <a:pt x="1265274" y="100261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F6EBFD-6994-4009-94EC-DCBF6989413B}">
      <dsp:nvSpPr>
        <dsp:cNvPr id="0" name=""/>
        <dsp:cNvSpPr/>
      </dsp:nvSpPr>
      <dsp:spPr>
        <a:xfrm>
          <a:off x="3548495" y="1454770"/>
          <a:ext cx="1230981" cy="1002611"/>
        </a:xfrm>
        <a:custGeom>
          <a:avLst/>
          <a:gdLst/>
          <a:ahLst/>
          <a:cxnLst/>
          <a:rect l="0" t="0" r="0" b="0"/>
          <a:pathLst>
            <a:path>
              <a:moveTo>
                <a:pt x="1230981" y="0"/>
              </a:moveTo>
              <a:lnTo>
                <a:pt x="1230981" y="806489"/>
              </a:lnTo>
              <a:lnTo>
                <a:pt x="0" y="806489"/>
              </a:lnTo>
              <a:lnTo>
                <a:pt x="0" y="100261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49EF32-8A24-4F0E-BE46-B3BA4EC7A7AD}">
      <dsp:nvSpPr>
        <dsp:cNvPr id="0" name=""/>
        <dsp:cNvSpPr/>
      </dsp:nvSpPr>
      <dsp:spPr>
        <a:xfrm>
          <a:off x="1052239" y="1454770"/>
          <a:ext cx="3727237" cy="1002611"/>
        </a:xfrm>
        <a:custGeom>
          <a:avLst/>
          <a:gdLst/>
          <a:ahLst/>
          <a:cxnLst/>
          <a:rect l="0" t="0" r="0" b="0"/>
          <a:pathLst>
            <a:path>
              <a:moveTo>
                <a:pt x="3727237" y="0"/>
              </a:moveTo>
              <a:lnTo>
                <a:pt x="3727237" y="806489"/>
              </a:lnTo>
              <a:lnTo>
                <a:pt x="0" y="806489"/>
              </a:lnTo>
              <a:lnTo>
                <a:pt x="0" y="100261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9B4511-3169-41A5-9C80-D3759CCCD8FB}">
      <dsp:nvSpPr>
        <dsp:cNvPr id="0" name=""/>
        <dsp:cNvSpPr/>
      </dsp:nvSpPr>
      <dsp:spPr>
        <a:xfrm>
          <a:off x="3845563" y="520857"/>
          <a:ext cx="1867825" cy="9339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a:t>
          </a:r>
          <a:r>
            <a:rPr lang="en-US" sz="2400" kern="1200" dirty="0">
              <a:latin typeface="Microsoft YaHei" panose="020B0503020204020204" charset="-122"/>
              <a:ea typeface="Microsoft YaHei" panose="020B0503020204020204" charset="-122"/>
              <a:cs typeface="Microsoft YaHei" panose="020B0503020204020204" charset="-122"/>
              <a:sym typeface="Microsoft YaHei" panose="020B0503020204020204" charset="-122"/>
            </a:rPr>
            <a:t> 1</a:t>
          </a:r>
          <a:endParaRPr lang="es-EC" sz="2400" kern="1200" dirty="0"/>
        </a:p>
      </dsp:txBody>
      <dsp:txXfrm>
        <a:off x="3845563" y="520857"/>
        <a:ext cx="1867825" cy="933912"/>
      </dsp:txXfrm>
    </dsp:sp>
    <dsp:sp modelId="{513B5E88-DF1A-4EC7-B493-12B4542E6B91}">
      <dsp:nvSpPr>
        <dsp:cNvPr id="0" name=""/>
        <dsp:cNvSpPr/>
      </dsp:nvSpPr>
      <dsp:spPr>
        <a:xfrm>
          <a:off x="233" y="2457381"/>
          <a:ext cx="2104012" cy="89996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err="1"/>
            <a:t>1.ORGANIZACIÓN</a:t>
          </a:r>
          <a:r>
            <a:rPr lang="es-EC" sz="2200" kern="1200" dirty="0"/>
            <a:t> DEL PROCESO</a:t>
          </a:r>
        </a:p>
      </dsp:txBody>
      <dsp:txXfrm>
        <a:off x="233" y="2457381"/>
        <a:ext cx="2104012" cy="899965"/>
      </dsp:txXfrm>
    </dsp:sp>
    <dsp:sp modelId="{1E4EFBE0-626D-4A6C-A241-E4956165A9A1}">
      <dsp:nvSpPr>
        <dsp:cNvPr id="0" name=""/>
        <dsp:cNvSpPr/>
      </dsp:nvSpPr>
      <dsp:spPr>
        <a:xfrm>
          <a:off x="2496489" y="2457381"/>
          <a:ext cx="2104012" cy="899965"/>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a:t>2.- CONSULTA CIUDADANA</a:t>
          </a:r>
        </a:p>
      </dsp:txBody>
      <dsp:txXfrm>
        <a:off x="2496489" y="2457381"/>
        <a:ext cx="2104012" cy="899965"/>
      </dsp:txXfrm>
    </dsp:sp>
    <dsp:sp modelId="{5253B494-A34E-48FA-A2A5-DA6287FDAEE8}">
      <dsp:nvSpPr>
        <dsp:cNvPr id="0" name=""/>
        <dsp:cNvSpPr/>
      </dsp:nvSpPr>
      <dsp:spPr>
        <a:xfrm>
          <a:off x="4992745" y="2457381"/>
          <a:ext cx="2104012" cy="899965"/>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3.- ENTREGA DE TEMAS PARA QUE EL GAD RINDA CUENTAS</a:t>
          </a:r>
        </a:p>
      </dsp:txBody>
      <dsp:txXfrm>
        <a:off x="4992745" y="2457381"/>
        <a:ext cx="2104012" cy="899965"/>
      </dsp:txXfrm>
    </dsp:sp>
    <dsp:sp modelId="{D2FDC84D-A539-4A75-8D2C-5E830B2FFE67}">
      <dsp:nvSpPr>
        <dsp:cNvPr id="0" name=""/>
        <dsp:cNvSpPr/>
      </dsp:nvSpPr>
      <dsp:spPr>
        <a:xfrm>
          <a:off x="7489001" y="2457381"/>
          <a:ext cx="2104012" cy="89996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a:t>4.- INSTANCIA DE PARTICIPACIÓN</a:t>
          </a:r>
        </a:p>
      </dsp:txBody>
      <dsp:txXfrm>
        <a:off x="7489001" y="2457381"/>
        <a:ext cx="2104012" cy="899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263B6-B6BF-4ABD-BCE3-C31923D86F34}">
      <dsp:nvSpPr>
        <dsp:cNvPr id="0" name=""/>
        <dsp:cNvSpPr/>
      </dsp:nvSpPr>
      <dsp:spPr>
        <a:xfrm>
          <a:off x="5965001" y="969503"/>
          <a:ext cx="4703261" cy="397439"/>
        </a:xfrm>
        <a:custGeom>
          <a:avLst/>
          <a:gdLst/>
          <a:ahLst/>
          <a:cxnLst/>
          <a:rect l="0" t="0" r="0" b="0"/>
          <a:pathLst>
            <a:path>
              <a:moveTo>
                <a:pt x="0" y="0"/>
              </a:moveTo>
              <a:lnTo>
                <a:pt x="0" y="193844"/>
              </a:lnTo>
              <a:lnTo>
                <a:pt x="4703261" y="193844"/>
              </a:lnTo>
              <a:lnTo>
                <a:pt x="4703261" y="39743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350FA2-1FD1-4212-88E7-3E8875C2FCE5}">
      <dsp:nvSpPr>
        <dsp:cNvPr id="0" name=""/>
        <dsp:cNvSpPr/>
      </dsp:nvSpPr>
      <dsp:spPr>
        <a:xfrm>
          <a:off x="5965001" y="969503"/>
          <a:ext cx="1658480" cy="374705"/>
        </a:xfrm>
        <a:custGeom>
          <a:avLst/>
          <a:gdLst/>
          <a:ahLst/>
          <a:cxnLst/>
          <a:rect l="0" t="0" r="0" b="0"/>
          <a:pathLst>
            <a:path>
              <a:moveTo>
                <a:pt x="0" y="0"/>
              </a:moveTo>
              <a:lnTo>
                <a:pt x="0" y="171109"/>
              </a:lnTo>
              <a:lnTo>
                <a:pt x="1658480" y="171109"/>
              </a:lnTo>
              <a:lnTo>
                <a:pt x="1658480" y="37470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F6EBFD-6994-4009-94EC-DCBF6989413B}">
      <dsp:nvSpPr>
        <dsp:cNvPr id="0" name=""/>
        <dsp:cNvSpPr/>
      </dsp:nvSpPr>
      <dsp:spPr>
        <a:xfrm>
          <a:off x="4570497" y="969503"/>
          <a:ext cx="1394504" cy="409444"/>
        </a:xfrm>
        <a:custGeom>
          <a:avLst/>
          <a:gdLst/>
          <a:ahLst/>
          <a:cxnLst/>
          <a:rect l="0" t="0" r="0" b="0"/>
          <a:pathLst>
            <a:path>
              <a:moveTo>
                <a:pt x="1394504" y="0"/>
              </a:moveTo>
              <a:lnTo>
                <a:pt x="1394504" y="205848"/>
              </a:lnTo>
              <a:lnTo>
                <a:pt x="0" y="205848"/>
              </a:lnTo>
              <a:lnTo>
                <a:pt x="0" y="40944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49EF32-8A24-4F0E-BE46-B3BA4EC7A7AD}">
      <dsp:nvSpPr>
        <dsp:cNvPr id="0" name=""/>
        <dsp:cNvSpPr/>
      </dsp:nvSpPr>
      <dsp:spPr>
        <a:xfrm>
          <a:off x="1285764" y="969503"/>
          <a:ext cx="4679237" cy="407619"/>
        </a:xfrm>
        <a:custGeom>
          <a:avLst/>
          <a:gdLst/>
          <a:ahLst/>
          <a:cxnLst/>
          <a:rect l="0" t="0" r="0" b="0"/>
          <a:pathLst>
            <a:path>
              <a:moveTo>
                <a:pt x="4679237" y="0"/>
              </a:moveTo>
              <a:lnTo>
                <a:pt x="4679237" y="204024"/>
              </a:lnTo>
              <a:lnTo>
                <a:pt x="0" y="204024"/>
              </a:lnTo>
              <a:lnTo>
                <a:pt x="0" y="40761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9B4511-3169-41A5-9C80-D3759CCCD8FB}">
      <dsp:nvSpPr>
        <dsp:cNvPr id="0" name=""/>
        <dsp:cNvSpPr/>
      </dsp:nvSpPr>
      <dsp:spPr>
        <a:xfrm>
          <a:off x="4995498" y="0"/>
          <a:ext cx="1939006" cy="96950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a:t>
          </a:r>
          <a:r>
            <a:rPr lang="en-US" sz="2400" kern="1200" dirty="0">
              <a:latin typeface="Microsoft YaHei" panose="020B0503020204020204" charset="-122"/>
              <a:ea typeface="Microsoft YaHei" panose="020B0503020204020204" charset="-122"/>
              <a:cs typeface="Microsoft YaHei" panose="020B0503020204020204" charset="-122"/>
              <a:sym typeface="Microsoft YaHei" panose="020B0503020204020204" charset="-122"/>
            </a:rPr>
            <a:t> 2</a:t>
          </a:r>
          <a:endParaRPr lang="es-EC" sz="2400" kern="1200" dirty="0"/>
        </a:p>
      </dsp:txBody>
      <dsp:txXfrm>
        <a:off x="4995498" y="0"/>
        <a:ext cx="1939006" cy="969503"/>
      </dsp:txXfrm>
    </dsp:sp>
    <dsp:sp modelId="{513B5E88-DF1A-4EC7-B493-12B4542E6B91}">
      <dsp:nvSpPr>
        <dsp:cNvPr id="0" name=""/>
        <dsp:cNvSpPr/>
      </dsp:nvSpPr>
      <dsp:spPr>
        <a:xfrm>
          <a:off x="0" y="1377122"/>
          <a:ext cx="2571529" cy="9342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1.- EVALUACIÓN DE LA GESTIÓN INSTITUCIONAL</a:t>
          </a:r>
        </a:p>
      </dsp:txBody>
      <dsp:txXfrm>
        <a:off x="0" y="1377122"/>
        <a:ext cx="2571529" cy="934261"/>
      </dsp:txXfrm>
    </dsp:sp>
    <dsp:sp modelId="{1E4EFBE0-626D-4A6C-A241-E4956165A9A1}">
      <dsp:nvSpPr>
        <dsp:cNvPr id="0" name=""/>
        <dsp:cNvSpPr/>
      </dsp:nvSpPr>
      <dsp:spPr>
        <a:xfrm>
          <a:off x="3478400" y="1378947"/>
          <a:ext cx="2184193" cy="93426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2.- LLENADO FORMULARIO DEL CPCCS</a:t>
          </a:r>
        </a:p>
      </dsp:txBody>
      <dsp:txXfrm>
        <a:off x="3478400" y="1378947"/>
        <a:ext cx="2184193" cy="934261"/>
      </dsp:txXfrm>
    </dsp:sp>
    <dsp:sp modelId="{5253B494-A34E-48FA-A2A5-DA6287FDAEE8}">
      <dsp:nvSpPr>
        <dsp:cNvPr id="0" name=""/>
        <dsp:cNvSpPr/>
      </dsp:nvSpPr>
      <dsp:spPr>
        <a:xfrm>
          <a:off x="6531385" y="1344208"/>
          <a:ext cx="2184193" cy="934261"/>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3.- APROBACIÓN DEL INFORME POR EL GAD</a:t>
          </a:r>
        </a:p>
      </dsp:txBody>
      <dsp:txXfrm>
        <a:off x="6531385" y="1344208"/>
        <a:ext cx="2184193" cy="934261"/>
      </dsp:txXfrm>
    </dsp:sp>
    <dsp:sp modelId="{D2FDC84D-A539-4A75-8D2C-5E830B2FFE67}">
      <dsp:nvSpPr>
        <dsp:cNvPr id="0" name=""/>
        <dsp:cNvSpPr/>
      </dsp:nvSpPr>
      <dsp:spPr>
        <a:xfrm>
          <a:off x="9370922" y="1366943"/>
          <a:ext cx="2594681" cy="9342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4.- ENTREGA PREVIA DEL INFORME A LA ASAMBLEA CIUDADANA LOCAL</a:t>
          </a:r>
        </a:p>
      </dsp:txBody>
      <dsp:txXfrm>
        <a:off x="9370922" y="1366943"/>
        <a:ext cx="2594681" cy="9342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263B6-B6BF-4ABD-BCE3-C31923D86F34}">
      <dsp:nvSpPr>
        <dsp:cNvPr id="0" name=""/>
        <dsp:cNvSpPr/>
      </dsp:nvSpPr>
      <dsp:spPr>
        <a:xfrm>
          <a:off x="5961716" y="852489"/>
          <a:ext cx="4859991" cy="1220025"/>
        </a:xfrm>
        <a:custGeom>
          <a:avLst/>
          <a:gdLst/>
          <a:ahLst/>
          <a:cxnLst/>
          <a:rect l="0" t="0" r="0" b="0"/>
          <a:pathLst>
            <a:path>
              <a:moveTo>
                <a:pt x="0" y="0"/>
              </a:moveTo>
              <a:lnTo>
                <a:pt x="0" y="978854"/>
              </a:lnTo>
              <a:lnTo>
                <a:pt x="4859991" y="978854"/>
              </a:lnTo>
              <a:lnTo>
                <a:pt x="4859991" y="122002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350FA2-1FD1-4212-88E7-3E8875C2FCE5}">
      <dsp:nvSpPr>
        <dsp:cNvPr id="0" name=""/>
        <dsp:cNvSpPr/>
      </dsp:nvSpPr>
      <dsp:spPr>
        <a:xfrm>
          <a:off x="5961716" y="852489"/>
          <a:ext cx="1898438" cy="1220025"/>
        </a:xfrm>
        <a:custGeom>
          <a:avLst/>
          <a:gdLst/>
          <a:ahLst/>
          <a:cxnLst/>
          <a:rect l="0" t="0" r="0" b="0"/>
          <a:pathLst>
            <a:path>
              <a:moveTo>
                <a:pt x="0" y="0"/>
              </a:moveTo>
              <a:lnTo>
                <a:pt x="0" y="978854"/>
              </a:lnTo>
              <a:lnTo>
                <a:pt x="1898438" y="978854"/>
              </a:lnTo>
              <a:lnTo>
                <a:pt x="1898438" y="122002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F6EBFD-6994-4009-94EC-DCBF6989413B}">
      <dsp:nvSpPr>
        <dsp:cNvPr id="0" name=""/>
        <dsp:cNvSpPr/>
      </dsp:nvSpPr>
      <dsp:spPr>
        <a:xfrm>
          <a:off x="4674358" y="852489"/>
          <a:ext cx="1287357" cy="1230016"/>
        </a:xfrm>
        <a:custGeom>
          <a:avLst/>
          <a:gdLst/>
          <a:ahLst/>
          <a:cxnLst/>
          <a:rect l="0" t="0" r="0" b="0"/>
          <a:pathLst>
            <a:path>
              <a:moveTo>
                <a:pt x="1287357" y="0"/>
              </a:moveTo>
              <a:lnTo>
                <a:pt x="1287357" y="988846"/>
              </a:lnTo>
              <a:lnTo>
                <a:pt x="0" y="988846"/>
              </a:lnTo>
              <a:lnTo>
                <a:pt x="0" y="123001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49EF32-8A24-4F0E-BE46-B3BA4EC7A7AD}">
      <dsp:nvSpPr>
        <dsp:cNvPr id="0" name=""/>
        <dsp:cNvSpPr/>
      </dsp:nvSpPr>
      <dsp:spPr>
        <a:xfrm>
          <a:off x="1523062" y="852489"/>
          <a:ext cx="4438654" cy="1232083"/>
        </a:xfrm>
        <a:custGeom>
          <a:avLst/>
          <a:gdLst/>
          <a:ahLst/>
          <a:cxnLst/>
          <a:rect l="0" t="0" r="0" b="0"/>
          <a:pathLst>
            <a:path>
              <a:moveTo>
                <a:pt x="4438654" y="0"/>
              </a:moveTo>
              <a:lnTo>
                <a:pt x="4438654" y="990913"/>
              </a:lnTo>
              <a:lnTo>
                <a:pt x="0" y="990913"/>
              </a:lnTo>
              <a:lnTo>
                <a:pt x="0" y="123208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9B4511-3169-41A5-9C80-D3759CCCD8FB}">
      <dsp:nvSpPr>
        <dsp:cNvPr id="0" name=""/>
        <dsp:cNvSpPr/>
      </dsp:nvSpPr>
      <dsp:spPr>
        <a:xfrm>
          <a:off x="4813284" y="171400"/>
          <a:ext cx="2296864" cy="68108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kern="1200" noProof="0" dirty="0">
              <a:solidFill>
                <a:schemeClr val="tx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 3</a:t>
          </a:r>
          <a:endParaRPr lang="es-EC" sz="2400" kern="1200" noProof="0" dirty="0">
            <a:solidFill>
              <a:schemeClr val="tx1"/>
            </a:solidFill>
          </a:endParaRPr>
        </a:p>
      </dsp:txBody>
      <dsp:txXfrm>
        <a:off x="4813284" y="171400"/>
        <a:ext cx="2296864" cy="681089"/>
      </dsp:txXfrm>
    </dsp:sp>
    <dsp:sp modelId="{513B5E88-DF1A-4EC7-B493-12B4542E6B91}">
      <dsp:nvSpPr>
        <dsp:cNvPr id="0" name=""/>
        <dsp:cNvSpPr/>
      </dsp:nvSpPr>
      <dsp:spPr>
        <a:xfrm>
          <a:off x="0" y="2084573"/>
          <a:ext cx="3046124" cy="1106686"/>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1.- La Asamblea Ciudadana Local evalúa el informe de Rendición de Cuentas</a:t>
          </a:r>
        </a:p>
      </dsp:txBody>
      <dsp:txXfrm>
        <a:off x="0" y="2084573"/>
        <a:ext cx="3046124" cy="1106686"/>
      </dsp:txXfrm>
    </dsp:sp>
    <dsp:sp modelId="{1E4EFBE0-626D-4A6C-A241-E4956165A9A1}">
      <dsp:nvSpPr>
        <dsp:cNvPr id="0" name=""/>
        <dsp:cNvSpPr/>
      </dsp:nvSpPr>
      <dsp:spPr>
        <a:xfrm>
          <a:off x="3380707" y="2082505"/>
          <a:ext cx="2587302" cy="1106686"/>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2.- Difusión previa del Informe de Rendición de Cuentas</a:t>
          </a:r>
        </a:p>
      </dsp:txBody>
      <dsp:txXfrm>
        <a:off x="3380707" y="2082505"/>
        <a:ext cx="2587302" cy="1106686"/>
      </dsp:txXfrm>
    </dsp:sp>
    <dsp:sp modelId="{5253B494-A34E-48FA-A2A5-DA6287FDAEE8}">
      <dsp:nvSpPr>
        <dsp:cNvPr id="0" name=""/>
        <dsp:cNvSpPr/>
      </dsp:nvSpPr>
      <dsp:spPr>
        <a:xfrm>
          <a:off x="6566504" y="2072514"/>
          <a:ext cx="2587302" cy="1106686"/>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3.- Convocatoria a la deliberación pública y evaluación ciudadana</a:t>
          </a:r>
        </a:p>
      </dsp:txBody>
      <dsp:txXfrm>
        <a:off x="6566504" y="2072514"/>
        <a:ext cx="2587302" cy="1106686"/>
      </dsp:txXfrm>
    </dsp:sp>
    <dsp:sp modelId="{D2FDC84D-A539-4A75-8D2C-5E830B2FFE67}">
      <dsp:nvSpPr>
        <dsp:cNvPr id="0" name=""/>
        <dsp:cNvSpPr/>
      </dsp:nvSpPr>
      <dsp:spPr>
        <a:xfrm>
          <a:off x="9677812" y="2072514"/>
          <a:ext cx="2287791" cy="1106686"/>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4.- Deliberación pública y evaluación ciudadana</a:t>
          </a:r>
        </a:p>
      </dsp:txBody>
      <dsp:txXfrm>
        <a:off x="9677812" y="2072514"/>
        <a:ext cx="2287791" cy="1106686"/>
      </dsp:txXfrm>
    </dsp:sp>
  </dsp:spTree>
</dsp:drawing>
</file>

<file path=ppt/diagrams/layout1.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2">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3">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49688" y="0"/>
            <a:ext cx="2946400" cy="493713"/>
          </a:xfrm>
          <a:prstGeom prst="rect">
            <a:avLst/>
          </a:prstGeom>
        </p:spPr>
        <p:txBody>
          <a:bodyPr vert="horz" lIns="91440" tIns="45720" rIns="91440" bIns="45720" rtlCol="0"/>
          <a:lstStyle>
            <a:lvl1pPr algn="r">
              <a:defRPr sz="1200"/>
            </a:lvl1pPr>
          </a:lstStyle>
          <a:p>
            <a:fld id="{DD73C4E8-7EEA-4C84-BBCF-E2858AE3525B}" type="datetimeFigureOut">
              <a:rPr lang="es-EC" smtClean="0"/>
              <a:t>30/3/2026</a:t>
            </a:fld>
            <a:endParaRPr lang="es-EC"/>
          </a:p>
        </p:txBody>
      </p:sp>
      <p:sp>
        <p:nvSpPr>
          <p:cNvPr id="4" name="Marcador de imagen de diapositiva 3"/>
          <p:cNvSpPr>
            <a:spLocks noGrp="1" noRot="1" noChangeAspect="1"/>
          </p:cNvSpPr>
          <p:nvPr>
            <p:ph type="sldImg" idx="2"/>
          </p:nvPr>
        </p:nvSpPr>
        <p:spPr>
          <a:xfrm>
            <a:off x="441325" y="1231900"/>
            <a:ext cx="5915025" cy="33274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79450" y="4743450"/>
            <a:ext cx="5438775" cy="3881438"/>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9363075"/>
            <a:ext cx="2946400" cy="493713"/>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49688" y="9363075"/>
            <a:ext cx="2946400" cy="493713"/>
          </a:xfrm>
          <a:prstGeom prst="rect">
            <a:avLst/>
          </a:prstGeom>
        </p:spPr>
        <p:txBody>
          <a:bodyPr vert="horz" lIns="91440" tIns="45720" rIns="91440" bIns="45720" rtlCol="0" anchor="b"/>
          <a:lstStyle>
            <a:lvl1pPr algn="r">
              <a:defRPr sz="1200"/>
            </a:lvl1pPr>
          </a:lstStyle>
          <a:p>
            <a:fld id="{D7437A45-2D21-4840-8227-4F390F2581B9}" type="slidenum">
              <a:rPr lang="es-EC" smtClean="0"/>
              <a:t>‹Nº›</a:t>
            </a:fld>
            <a:endParaRPr lang="es-EC"/>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ed7e3116c2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1ed7e3116c2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 name="Google Shape;70;g1ed7e3116c2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ed7e3116c2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1ed7e3116c2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g1ed7e3116c2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ed7e3116c2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1ed7e3116c2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g1ed7e3116c2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ed7e3116c2_0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g1ed7e3116c2_0_1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g1ed7e3116c2_0_1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ed7e3116c2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ed7e3116c2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g1ed7e3116c2_0_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ed7e3116c2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ed7e3116c2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g1ed7e3116c2_0_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lang="en-US"/>
          </a:p>
        </p:txBody>
      </p:sp>
    </p:spTree>
    <p:extLst>
      <p:ext uri="{BB962C8B-B14F-4D97-AF65-F5344CB8AC3E}">
        <p14:creationId xmlns:p14="http://schemas.microsoft.com/office/powerpoint/2010/main" val="3400219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ed7e3116c2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1ed7e3116c2_0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g1ed7e3116c2_0_1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106F1EE9-9E9C-487D-AB46-C961357BF2F1}" type="datetimeFigureOut">
              <a:rPr lang="es-EC" smtClean="0"/>
              <a:t>30/3/2026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1961D6E-F675-4E4D-9952-88F782F5790C}" type="slidenum">
              <a:rPr lang="es-EC" smtClean="0"/>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106F1EE9-9E9C-487D-AB46-C961357BF2F1}" type="datetimeFigureOut">
              <a:rPr lang="es-EC" smtClean="0"/>
              <a:t>30/3/2026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1961D6E-F675-4E4D-9952-88F782F5790C}"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106F1EE9-9E9C-487D-AB46-C961357BF2F1}" type="datetimeFigureOut">
              <a:rPr lang="es-EC" smtClean="0"/>
              <a:t>30/3/2026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1961D6E-F675-4E4D-9952-88F782F5790C}"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106F1EE9-9E9C-487D-AB46-C961357BF2F1}" type="datetimeFigureOut">
              <a:rPr lang="es-EC" smtClean="0"/>
              <a:t>30/3/2026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1961D6E-F675-4E4D-9952-88F782F5790C}"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106F1EE9-9E9C-487D-AB46-C961357BF2F1}" type="datetimeFigureOut">
              <a:rPr lang="es-EC" smtClean="0"/>
              <a:t>30/3/2026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1961D6E-F675-4E4D-9952-88F782F5790C}"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106F1EE9-9E9C-487D-AB46-C961357BF2F1}" type="datetimeFigureOut">
              <a:rPr lang="es-EC" smtClean="0"/>
              <a:t>30/3/2026</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1961D6E-F675-4E4D-9952-88F782F5790C}"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106F1EE9-9E9C-487D-AB46-C961357BF2F1}" type="datetimeFigureOut">
              <a:rPr lang="es-EC" smtClean="0"/>
              <a:t>30/3/2026</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61961D6E-F675-4E4D-9952-88F782F5790C}"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106F1EE9-9E9C-487D-AB46-C961357BF2F1}" type="datetimeFigureOut">
              <a:rPr lang="es-EC" smtClean="0"/>
              <a:t>30/3/2026</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61961D6E-F675-4E4D-9952-88F782F5790C}"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06F1EE9-9E9C-487D-AB46-C961357BF2F1}" type="datetimeFigureOut">
              <a:rPr lang="es-EC" smtClean="0"/>
              <a:t>30/3/2026</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61961D6E-F675-4E4D-9952-88F782F5790C}"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106F1EE9-9E9C-487D-AB46-C961357BF2F1}" type="datetimeFigureOut">
              <a:rPr lang="es-EC" smtClean="0"/>
              <a:t>30/3/2026</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1961D6E-F675-4E4D-9952-88F782F5790C}"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106F1EE9-9E9C-487D-AB46-C961357BF2F1}" type="datetimeFigureOut">
              <a:rPr lang="es-EC" smtClean="0"/>
              <a:t>30/3/2026</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1961D6E-F675-4E4D-9952-88F782F5790C}"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F1EE9-9E9C-487D-AB46-C961357BF2F1}" type="datetimeFigureOut">
              <a:rPr lang="es-EC" smtClean="0"/>
              <a:t>30/3/2026</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961D6E-F675-4E4D-9952-88F782F5790C}"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4.png"/><Relationship Id="rId5" Type="http://schemas.openxmlformats.org/officeDocument/2006/relationships/diagramQuickStyle" Target="../diagrams/quickStyle2.xml"/><Relationship Id="rId10" Type="http://schemas.openxmlformats.org/officeDocument/2006/relationships/image" Target="../media/image3.png"/><Relationship Id="rId4" Type="http://schemas.openxmlformats.org/officeDocument/2006/relationships/diagramLayout" Target="../diagrams/layout2.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4.GIF"/></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14.GIF"/><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11" Type="http://schemas.openxmlformats.org/officeDocument/2006/relationships/image" Target="../media/image16.png"/><Relationship Id="rId5" Type="http://schemas.openxmlformats.org/officeDocument/2006/relationships/image" Target="../media/image1.png"/><Relationship Id="rId10" Type="http://schemas.openxmlformats.org/officeDocument/2006/relationships/image" Target="../media/image8.png"/><Relationship Id="rId4" Type="http://schemas.openxmlformats.org/officeDocument/2006/relationships/notesSlide" Target="../notesSlides/notesSlide11.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8.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4.png"/><Relationship Id="rId5" Type="http://schemas.openxmlformats.org/officeDocument/2006/relationships/diagramQuickStyle" Target="../diagrams/quickStyle3.xml"/><Relationship Id="rId10" Type="http://schemas.openxmlformats.org/officeDocument/2006/relationships/image" Target="../media/image3.png"/><Relationship Id="rId4" Type="http://schemas.openxmlformats.org/officeDocument/2006/relationships/diagramLayout" Target="../diagrams/layout3.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8.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4.png"/><Relationship Id="rId5" Type="http://schemas.openxmlformats.org/officeDocument/2006/relationships/diagramQuickStyle" Target="../diagrams/quickStyle4.xml"/><Relationship Id="rId10" Type="http://schemas.openxmlformats.org/officeDocument/2006/relationships/image" Target="../media/image3.png"/><Relationship Id="rId4" Type="http://schemas.openxmlformats.org/officeDocument/2006/relationships/diagramLayout" Target="../diagrams/layout4.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7.jpe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4.png"/><Relationship Id="rId5" Type="http://schemas.openxmlformats.org/officeDocument/2006/relationships/diagramQuickStyle" Target="../diagrams/quickStyle1.xml"/><Relationship Id="rId10" Type="http://schemas.openxmlformats.org/officeDocument/2006/relationships/image" Target="../media/image3.png"/><Relationship Id="rId4" Type="http://schemas.openxmlformats.org/officeDocument/2006/relationships/diagramLayout" Target="../diagrams/layout1.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6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6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6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1" name="Picture 6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6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GOBIERNO AUTÓNOMO DESCENTRALIZADO MUNICIPAL DE </a:t>
            </a:r>
            <a:r>
              <a:rPr kumimoji="0" lang="es-ES" altLang="es-EC" sz="2200" b="1" i="0" u="none" strike="noStrike" cap="none" normalizeH="0" baseline="0" dirty="0">
                <a:ln>
                  <a:noFill/>
                </a:ln>
                <a:solidFill>
                  <a:srgbClr val="006600"/>
                </a:solidFill>
                <a:effectLst/>
                <a:latin typeface="Arial" panose="020B0604020202020204" pitchFamily="34" charset="0"/>
                <a:ea typeface="Calibri" panose="020F0502020204030204" pitchFamily="34" charset="0"/>
                <a:cs typeface="Arial" panose="020B0604020202020204" pitchFamily="34" charset="0"/>
              </a:rPr>
              <a:t>A</a:t>
            </a: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RCHIDONA</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0" name="Rectangle 46"/>
          <p:cNvSpPr>
            <a:spLocks noChangeArrowheads="1"/>
          </p:cNvSpPr>
          <p:nvPr/>
        </p:nvSpPr>
        <p:spPr bwMode="auto">
          <a:xfrm>
            <a:off x="5362769" y="316153"/>
            <a:ext cx="2734284"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Arial" panose="020B0604020202020204" pitchFamily="34" charset="0"/>
                <a:ea typeface="Calibri" panose="020F0502020204030204" pitchFamily="34" charset="0"/>
                <a:cs typeface="Arial" panose="020B0604020202020204" pitchFamily="34" charset="0"/>
              </a:rPr>
              <a:t>M</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ULTICULTURAL Y </a:t>
            </a:r>
            <a:r>
              <a:rPr lang="es-ES" altLang="es-EC" sz="2000" b="1" dirty="0">
                <a:solidFill>
                  <a:srgbClr val="006600"/>
                </a:solidFill>
                <a:latin typeface="Arial" panose="020B0604020202020204" pitchFamily="34" charset="0"/>
                <a:ea typeface="Calibri" panose="020F0502020204030204" pitchFamily="34" charset="0"/>
                <a:cs typeface="Arial" panose="020B0604020202020204" pitchFamily="34" charset="0"/>
              </a:rPr>
              <a:t>S</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1" name="Rectangle 52"/>
          <p:cNvSpPr>
            <a:spLocks noChangeArrowheads="1"/>
          </p:cNvSpPr>
          <p:nvPr/>
        </p:nvSpPr>
        <p:spPr bwMode="auto">
          <a:xfrm>
            <a:off x="-460708" y="215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EC" dirty="0"/>
          </a:p>
        </p:txBody>
      </p:sp>
      <p:cxnSp>
        <p:nvCxnSpPr>
          <p:cNvPr id="83" name="Conector recto 82"/>
          <p:cNvCxnSpPr/>
          <p:nvPr/>
        </p:nvCxnSpPr>
        <p:spPr>
          <a:xfrm>
            <a:off x="4979405" y="478705"/>
            <a:ext cx="388218" cy="24611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4" name="Conector recto 83"/>
          <p:cNvCxnSpPr/>
          <p:nvPr/>
        </p:nvCxnSpPr>
        <p:spPr>
          <a:xfrm>
            <a:off x="1703405" y="481525"/>
            <a:ext cx="3276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87" name="Picture 6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Conector recto 63"/>
          <p:cNvCxnSpPr/>
          <p:nvPr/>
        </p:nvCxnSpPr>
        <p:spPr>
          <a:xfrm>
            <a:off x="178807" y="6688778"/>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6" name="Conector recto 65"/>
          <p:cNvCxnSpPr/>
          <p:nvPr/>
        </p:nvCxnSpPr>
        <p:spPr>
          <a:xfrm flipV="1">
            <a:off x="2008944" y="6781760"/>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7" name="Conector recto 66"/>
          <p:cNvCxnSpPr/>
          <p:nvPr/>
        </p:nvCxnSpPr>
        <p:spPr>
          <a:xfrm>
            <a:off x="1870807" y="6688778"/>
            <a:ext cx="138137" cy="9298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sp>
        <p:nvSpPr>
          <p:cNvPr id="3" name="Elipse 2"/>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Elipse 3"/>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Elipse 4"/>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Elipse 5"/>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Elipse 6"/>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Elipse 7"/>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Elipse 11"/>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Elipse 12"/>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Elipse 13"/>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Elipse 14"/>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Elipse 15"/>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82" name="Conector recto 81"/>
          <p:cNvCxnSpPr/>
          <p:nvPr/>
        </p:nvCxnSpPr>
        <p:spPr>
          <a:xfrm>
            <a:off x="5369521" y="724818"/>
            <a:ext cx="2700000" cy="1"/>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27" name="Elipse 26"/>
          <p:cNvSpPr/>
          <p:nvPr/>
        </p:nvSpPr>
        <p:spPr>
          <a:xfrm>
            <a:off x="0" y="6565518"/>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Rectangle 46"/>
          <p:cNvSpPr>
            <a:spLocks noChangeArrowheads="1"/>
          </p:cNvSpPr>
          <p:nvPr/>
        </p:nvSpPr>
        <p:spPr bwMode="auto">
          <a:xfrm>
            <a:off x="1870807" y="6439571"/>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Arial" panose="020B0604020202020204" pitchFamily="34" charset="0"/>
                <a:ea typeface="Calibri" panose="020F0502020204030204" pitchFamily="34" charset="0"/>
                <a:cs typeface="Arial" panose="020B0604020202020204" pitchFamily="34" charset="0"/>
              </a:rPr>
              <a:t>S</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33" name="Elipse 32"/>
          <p:cNvSpPr/>
          <p:nvPr/>
        </p:nvSpPr>
        <p:spPr>
          <a:xfrm>
            <a:off x="3241703" y="6653034"/>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41" name="Imagen 4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472" b="97108" l="2649" r="99588">
                        <a14:foregroundMark x1="2766" y1="87519" x2="36904" y2="95738"/>
                        <a14:foregroundMark x1="3826" y1="91629" x2="77398" y2="97260"/>
                        <a14:foregroundMark x1="77398" y1="97260" x2="87421" y2="96557"/>
                        <a14:foregroundMark x1="99434" y1="86553" x2="99588" y2="82801"/>
                        <a14:foregroundMark x1="91936" y1="79300" x2="92126" y2="85673"/>
                        <a14:backgroundMark x1="92466" y1="92998" x2="92466" y2="92998"/>
                        <a14:backgroundMark x1="92172" y1="85540" x2="97999" y2="92998"/>
                        <a14:backgroundMark x1="91112" y1="95129" x2="99823" y2="97869"/>
                        <a14:backgroundMark x1="90583" y1="94368" x2="97175" y2="94368"/>
                        <a14:backgroundMark x1="97705" y1="89650" x2="98764" y2="91020"/>
                        <a14:backgroundMark x1="98764" y1="95129" x2="98764" y2="95129"/>
                        <a14:backgroundMark x1="98529" y1="92390" x2="98529" y2="92390"/>
                        <a14:backgroundMark x1="98764" y1="92390" x2="98764" y2="92390"/>
                        <a14:backgroundMark x1="98764" y1="92390" x2="98764" y2="92390"/>
                        <a14:backgroundMark x1="99294" y1="92390" x2="99294" y2="92390"/>
                        <a14:backgroundMark x1="99588" y1="92390" x2="99823" y2="99848"/>
                        <a14:backgroundMark x1="88464" y1="96499" x2="88758" y2="98478"/>
                        <a14:backgroundMark x1="90053" y1="92998" x2="90053" y2="95129"/>
                        <a14:backgroundMark x1="89523" y1="95129" x2="89288" y2="97869"/>
                        <a14:backgroundMark x1="88170" y1="96651" x2="88170" y2="96651"/>
                        <a14:backgroundMark x1="88346" y1="93607" x2="88464" y2="98021"/>
                        <a14:backgroundMark x1="91289" y1="89346" x2="94879" y2="89041"/>
                        <a14:backgroundMark x1="91289" y1="91629" x2="93584" y2="91781"/>
                        <a14:backgroundMark x1="98058" y1="91324" x2="99470" y2="90868"/>
                        <a14:backgroundMark x1="97469" y1="89346" x2="97881" y2="89346"/>
                        <a14:backgroundMark x1="98941" y1="89346" x2="99353" y2="89346"/>
                        <a14:backgroundMark x1="99470" y1="88432" x2="99470" y2="88432"/>
                        <a14:backgroundMark x1="99235" y1="87976" x2="99765" y2="87976"/>
                        <a14:backgroundMark x1="99470" y1="87215" x2="99470" y2="87215"/>
                        <a14:backgroundMark x1="99470" y1="87519" x2="99765" y2="88280"/>
                        <a14:backgroundMark x1="98882" y1="88737" x2="99353" y2="88737"/>
                        <a14:backgroundMark x1="91936" y1="86758" x2="93290" y2="86454"/>
                        <a14:backgroundMark x1="97469" y1="91629" x2="97057" y2="92085"/>
                      </a14:backgroundRemoval>
                    </a14:imgEffect>
                  </a14:imgLayer>
                </a14:imgProps>
              </a:ext>
              <a:ext uri="{28A0092B-C50C-407E-A947-70E740481C1C}">
                <a14:useLocalDpi xmlns:a14="http://schemas.microsoft.com/office/drawing/2010/main" val="0"/>
              </a:ext>
            </a:extLst>
          </a:blip>
          <a:srcRect t="67379"/>
          <a:stretch>
            <a:fillRect/>
          </a:stretch>
        </p:blipFill>
        <p:spPr>
          <a:xfrm>
            <a:off x="8230122" y="6416441"/>
            <a:ext cx="3981311" cy="437158"/>
          </a:xfrm>
          <a:prstGeom prst="parallelogram">
            <a:avLst>
              <a:gd name="adj" fmla="val 104064"/>
            </a:avLst>
          </a:prstGeom>
        </p:spPr>
      </p:pic>
      <p:grpSp>
        <p:nvGrpSpPr>
          <p:cNvPr id="38" name="Grupo 37"/>
          <p:cNvGrpSpPr/>
          <p:nvPr/>
        </p:nvGrpSpPr>
        <p:grpSpPr>
          <a:xfrm>
            <a:off x="2957530" y="831211"/>
            <a:ext cx="7580023" cy="1358770"/>
            <a:chOff x="-89003" y="-134478"/>
            <a:chExt cx="11023654" cy="1359257"/>
          </a:xfrm>
        </p:grpSpPr>
        <p:sp>
          <p:nvSpPr>
            <p:cNvPr id="39" name="object 27"/>
            <p:cNvSpPr txBox="1"/>
            <p:nvPr/>
          </p:nvSpPr>
          <p:spPr>
            <a:xfrm>
              <a:off x="-77126" y="-134478"/>
              <a:ext cx="11011777" cy="1359257"/>
            </a:xfrm>
            <a:prstGeom prst="rect">
              <a:avLst/>
            </a:prstGeom>
          </p:spPr>
          <p:txBody>
            <a:bodyPr vert="horz" wrap="square" lIns="0" tIns="15240" rIns="0" bIns="0" rtlCol="0">
              <a:spAutoFit/>
            </a:bodyPr>
            <a:lstStyle/>
            <a:p>
              <a:pPr marL="8890">
                <a:lnSpc>
                  <a:spcPct val="107000"/>
                </a:lnSpc>
                <a:spcBef>
                  <a:spcPts val="120"/>
                </a:spcBef>
                <a:spcAft>
                  <a:spcPts val="800"/>
                </a:spcAft>
              </a:pPr>
              <a:r>
                <a:rPr lang="es-EC" sz="2800" b="1" kern="1200" spc="15" dirty="0">
                  <a:solidFill>
                    <a:srgbClr val="006600"/>
                  </a:solidFill>
                  <a:effectLst/>
                  <a:latin typeface="Cambria" panose="02040503050406030204" pitchFamily="18" charset="0"/>
                  <a:ea typeface="Calibri" panose="020F0502020204030204" pitchFamily="34" charset="0"/>
                  <a:cs typeface="Cambria" panose="02040503050406030204" pitchFamily="18" charset="0"/>
                </a:rPr>
                <a:t>DESCENTRALIZADO DE </a:t>
              </a:r>
              <a:r>
                <a:rPr lang="es-EC" sz="8800" b="1" kern="1200" spc="15" dirty="0">
                  <a:solidFill>
                    <a:srgbClr val="FF0000"/>
                  </a:solidFill>
                  <a:effectLst/>
                  <a:latin typeface="Cambria" panose="02040503050406030204" pitchFamily="18" charset="0"/>
                  <a:ea typeface="Calibri" panose="020F0502020204030204" pitchFamily="34" charset="0"/>
                  <a:cs typeface="Cambria" panose="02040503050406030204" pitchFamily="18" charset="0"/>
                </a:rPr>
                <a:t>A</a:t>
              </a:r>
              <a:r>
                <a:rPr lang="es-EC" sz="2800" b="1" kern="1200" spc="15" dirty="0">
                  <a:solidFill>
                    <a:srgbClr val="006600"/>
                  </a:solidFill>
                  <a:effectLst/>
                  <a:latin typeface="Cambria" panose="02040503050406030204" pitchFamily="18" charset="0"/>
                  <a:ea typeface="Calibri" panose="020F0502020204030204" pitchFamily="34" charset="0"/>
                  <a:cs typeface="Cambria" panose="02040503050406030204" pitchFamily="18" charset="0"/>
                </a:rPr>
                <a:t>RCHIDONA </a:t>
              </a:r>
              <a:endParaRPr lang="es-EC" sz="1200" kern="1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object 27"/>
            <p:cNvSpPr txBox="1"/>
            <p:nvPr/>
          </p:nvSpPr>
          <p:spPr>
            <a:xfrm>
              <a:off x="-89003" y="13663"/>
              <a:ext cx="11011777" cy="453299"/>
            </a:xfrm>
            <a:prstGeom prst="rect">
              <a:avLst/>
            </a:prstGeom>
          </p:spPr>
          <p:txBody>
            <a:bodyPr vert="horz" wrap="square" lIns="0" tIns="15240" rIns="0" bIns="0" rtlCol="0">
              <a:spAutoFit/>
            </a:bodyPr>
            <a:lstStyle/>
            <a:p>
              <a:pPr marL="8890">
                <a:lnSpc>
                  <a:spcPct val="107000"/>
                </a:lnSpc>
                <a:spcBef>
                  <a:spcPts val="120"/>
                </a:spcBef>
                <a:spcAft>
                  <a:spcPts val="800"/>
                </a:spcAft>
              </a:pPr>
              <a:r>
                <a:rPr lang="es-EC" sz="2800" b="1" kern="1200" spc="15" dirty="0">
                  <a:solidFill>
                    <a:srgbClr val="006600"/>
                  </a:solidFill>
                  <a:effectLst/>
                  <a:latin typeface="Cambria" panose="02040503050406030204" pitchFamily="18" charset="0"/>
                  <a:ea typeface="Calibri" panose="020F0502020204030204" pitchFamily="34" charset="0"/>
                  <a:cs typeface="Cambria" panose="02040503050406030204" pitchFamily="18" charset="0"/>
                </a:rPr>
                <a:t>GOBIERNO AUTÓNOMO </a:t>
              </a:r>
              <a:endParaRPr lang="es-EC" sz="1200" kern="1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2" name="Imagen 41"/>
          <p:cNvPicPr>
            <a:picLocks noChangeAspect="1"/>
          </p:cNvPicPr>
          <p:nvPr/>
        </p:nvPicPr>
        <p:blipFill rotWithShape="1">
          <a:blip r:embed="rId8">
            <a:extLst>
              <a:ext uri="{BEBA8EAE-BF5A-486C-A8C5-ECC9F3942E4B}">
                <a14:imgProps xmlns:a14="http://schemas.microsoft.com/office/drawing/2010/main">
                  <a14:imgLayer r:embed="rId9">
                    <a14:imgEffect>
                      <a14:backgroundRemoval t="5245" b="17218" l="11926" r="88155">
                        <a14:foregroundMark x1="11926" y1="6271" x2="11926" y2="6271"/>
                        <a14:foregroundMark x1="17647" y1="5929" x2="17647" y2="5929"/>
                        <a14:foregroundMark x1="21515" y1="6442" x2="21515" y2="6442"/>
                        <a14:foregroundMark x1="20467" y1="14538" x2="20467" y2="14538"/>
                        <a14:foregroundMark x1="18131" y1="15849" x2="22160" y2="14823"/>
                        <a14:foregroundMark x1="18453" y1="14823" x2="23449" y2="14025"/>
                        <a14:foregroundMark x1="23932" y1="13512" x2="22160" y2="14652"/>
                        <a14:foregroundMark x1="23449" y1="14538" x2="23449" y2="14538"/>
                        <a14:foregroundMark x1="30137" y1="8894" x2="85657" y2="11117"/>
                        <a14:foregroundMark x1="45689" y1="8210" x2="69702" y2="7355"/>
                        <a14:foregroundMark x1="29170" y1="12486" x2="79855" y2="11745"/>
                        <a14:foregroundMark x1="79855" y1="11745" x2="85818" y2="11973"/>
                        <a14:foregroundMark x1="45044" y1="15849" x2="67043" y2="15906"/>
                        <a14:foregroundMark x1="67043" y1="15906" x2="71636" y2="15849"/>
                        <a14:foregroundMark x1="43997" y1="15906" x2="48751" y2="15735"/>
                        <a14:foregroundMark x1="42949" y1="16078" x2="50201" y2="16078"/>
                        <a14:foregroundMark x1="66479" y1="15906" x2="75745" y2="15849"/>
                        <a14:foregroundMark x1="43433" y1="16363" x2="67204" y2="15450"/>
                        <a14:foregroundMark x1="67204" y1="15450" x2="74053" y2="15906"/>
                        <a14:foregroundMark x1="46656" y1="16534" x2="53828" y2="16591"/>
                        <a14:foregroundMark x1="53828" y1="16591" x2="67123" y2="16306"/>
                        <a14:foregroundMark x1="67123" y1="16306" x2="74859" y2="16363"/>
                        <a14:foregroundMark x1="43997" y1="7184" x2="59146" y2="7469"/>
                        <a14:foregroundMark x1="59146" y1="7469" x2="66720" y2="7298"/>
                        <a14:foregroundMark x1="66720" y1="7298" x2="70588" y2="7298"/>
                        <a14:foregroundMark x1="44480" y1="7013" x2="51813" y2="6556"/>
                        <a14:foregroundMark x1="51813" y1="6556" x2="70669" y2="7127"/>
                        <a14:foregroundMark x1="44883" y1="6956" x2="58018" y2="6271"/>
                        <a14:foregroundMark x1="58018" y1="6271" x2="72119" y2="6784"/>
                        <a14:foregroundMark x1="70991" y1="7355" x2="70830" y2="9065"/>
                        <a14:foregroundMark x1="74295" y1="9749" x2="86624" y2="9521"/>
                        <a14:foregroundMark x1="86624" y1="9521" x2="87510" y2="9521"/>
                        <a14:foregroundMark x1="76148" y1="14196" x2="87994" y2="14367"/>
                        <a14:foregroundMark x1="86946" y1="9692" x2="88155" y2="13512"/>
                        <a14:foregroundMark x1="38034" y1="10034" x2="43755" y2="10376"/>
                        <a14:foregroundMark x1="37228" y1="9920" x2="37228" y2="11060"/>
                        <a14:foregroundMark x1="59952" y1="13170" x2="65512" y2="12828"/>
                        <a14:foregroundMark x1="65512" y1="12828" x2="66156" y2="12828"/>
                        <a14:foregroundMark x1="27478" y1="12486" x2="27478" y2="12486"/>
                        <a14:foregroundMark x1="16438" y1="5416" x2="19339" y2="5245"/>
                      </a14:backgroundRemoval>
                    </a14:imgEffect>
                  </a14:imgLayer>
                </a14:imgProps>
              </a:ext>
              <a:ext uri="{28A0092B-C50C-407E-A947-70E740481C1C}">
                <a14:useLocalDpi xmlns:a14="http://schemas.microsoft.com/office/drawing/2010/main" val="0"/>
              </a:ext>
            </a:extLst>
          </a:blip>
          <a:srcRect l="27345" t="4780" r="9812" b="81395"/>
          <a:stretch>
            <a:fillRect/>
          </a:stretch>
        </p:blipFill>
        <p:spPr>
          <a:xfrm>
            <a:off x="2692944" y="4778445"/>
            <a:ext cx="5994640" cy="1598030"/>
          </a:xfrm>
          <a:prstGeom prst="rect">
            <a:avLst/>
          </a:prstGeom>
        </p:spPr>
      </p:pic>
      <p:pic>
        <p:nvPicPr>
          <p:cNvPr id="45" name="Imagen 44"/>
          <p:cNvPicPr>
            <a:picLocks noChangeAspect="1"/>
          </p:cNvPicPr>
          <p:nvPr/>
        </p:nvPicPr>
        <p:blipFill rotWithShape="1">
          <a:blip r:embed="rId8">
            <a:extLst>
              <a:ext uri="{BEBA8EAE-BF5A-486C-A8C5-ECC9F3942E4B}">
                <a14:imgProps xmlns:a14="http://schemas.microsoft.com/office/drawing/2010/main">
                  <a14:imgLayer r:embed="rId9">
                    <a14:imgEffect>
                      <a14:backgroundRemoval t="5245" b="17218" l="11926" r="88155">
                        <a14:foregroundMark x1="11926" y1="6271" x2="11926" y2="6271"/>
                        <a14:foregroundMark x1="17647" y1="5929" x2="17647" y2="5929"/>
                        <a14:foregroundMark x1="21515" y1="6442" x2="21515" y2="6442"/>
                        <a14:foregroundMark x1="20467" y1="14538" x2="20467" y2="14538"/>
                        <a14:foregroundMark x1="18131" y1="15849" x2="22160" y2="14823"/>
                        <a14:foregroundMark x1="18453" y1="14823" x2="23449" y2="14025"/>
                        <a14:foregroundMark x1="23932" y1="13512" x2="22160" y2="14652"/>
                        <a14:foregroundMark x1="23449" y1="14538" x2="23449" y2="14538"/>
                        <a14:foregroundMark x1="30137" y1="8894" x2="85657" y2="11117"/>
                        <a14:foregroundMark x1="45689" y1="8210" x2="69702" y2="7355"/>
                        <a14:foregroundMark x1="29170" y1="12486" x2="79855" y2="11745"/>
                        <a14:foregroundMark x1="79855" y1="11745" x2="85818" y2="11973"/>
                        <a14:foregroundMark x1="45044" y1="15849" x2="67043" y2="15906"/>
                        <a14:foregroundMark x1="67043" y1="15906" x2="71636" y2="15849"/>
                        <a14:foregroundMark x1="43997" y1="15906" x2="48751" y2="15735"/>
                        <a14:foregroundMark x1="42949" y1="16078" x2="50201" y2="16078"/>
                        <a14:foregroundMark x1="66479" y1="15906" x2="75745" y2="15849"/>
                        <a14:foregroundMark x1="43433" y1="16363" x2="67204" y2="15450"/>
                        <a14:foregroundMark x1="67204" y1="15450" x2="74053" y2="15906"/>
                        <a14:foregroundMark x1="46656" y1="16534" x2="53828" y2="16591"/>
                        <a14:foregroundMark x1="53828" y1="16591" x2="67123" y2="16306"/>
                        <a14:foregroundMark x1="67123" y1="16306" x2="74859" y2="16363"/>
                        <a14:foregroundMark x1="43997" y1="7184" x2="59146" y2="7469"/>
                        <a14:foregroundMark x1="59146" y1="7469" x2="66720" y2="7298"/>
                        <a14:foregroundMark x1="66720" y1="7298" x2="70588" y2="7298"/>
                        <a14:foregroundMark x1="44480" y1="7013" x2="51813" y2="6556"/>
                        <a14:foregroundMark x1="51813" y1="6556" x2="70669" y2="7127"/>
                        <a14:foregroundMark x1="44883" y1="6956" x2="58018" y2="6271"/>
                        <a14:foregroundMark x1="58018" y1="6271" x2="72119" y2="6784"/>
                        <a14:foregroundMark x1="70991" y1="7355" x2="70830" y2="9065"/>
                        <a14:foregroundMark x1="74295" y1="9749" x2="86624" y2="9521"/>
                        <a14:foregroundMark x1="86624" y1="9521" x2="87510" y2="9521"/>
                        <a14:foregroundMark x1="76148" y1="14196" x2="87994" y2="14367"/>
                        <a14:foregroundMark x1="86946" y1="9692" x2="88155" y2="13512"/>
                        <a14:foregroundMark x1="38034" y1="10034" x2="43755" y2="10376"/>
                        <a14:foregroundMark x1="37228" y1="9920" x2="37228" y2="11060"/>
                        <a14:foregroundMark x1="59952" y1="13170" x2="65512" y2="12828"/>
                        <a14:foregroundMark x1="65512" y1="12828" x2="66156" y2="12828"/>
                        <a14:foregroundMark x1="27478" y1="12486" x2="27478" y2="12486"/>
                        <a14:foregroundMark x1="16438" y1="5416" x2="19339" y2="5245"/>
                      </a14:backgroundRemoval>
                    </a14:imgEffect>
                  </a14:imgLayer>
                </a14:imgProps>
              </a:ext>
              <a:ext uri="{28A0092B-C50C-407E-A947-70E740481C1C}">
                <a14:useLocalDpi xmlns:a14="http://schemas.microsoft.com/office/drawing/2010/main" val="0"/>
              </a:ext>
            </a:extLst>
          </a:blip>
          <a:srcRect l="11112" t="4780" r="72701" b="83731"/>
          <a:stretch>
            <a:fillRect/>
          </a:stretch>
        </p:blipFill>
        <p:spPr>
          <a:xfrm>
            <a:off x="4562802" y="2331859"/>
            <a:ext cx="2180656" cy="2331818"/>
          </a:xfrm>
          <a:prstGeom prst="rect">
            <a:avLst/>
          </a:prstGeom>
        </p:spPr>
      </p:pic>
      <p:pic>
        <p:nvPicPr>
          <p:cNvPr id="17" name="Imagen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59671" y="-1"/>
            <a:ext cx="4232330" cy="1023067"/>
          </a:xfrm>
          <a:prstGeom prst="rect">
            <a:avLst/>
          </a:prstGeom>
        </p:spPr>
      </p:pic>
      <p:sp>
        <p:nvSpPr>
          <p:cNvPr id="2" name="Rectangle 46"/>
          <p:cNvSpPr>
            <a:spLocks noChangeArrowheads="1"/>
          </p:cNvSpPr>
          <p:nvPr/>
        </p:nvSpPr>
        <p:spPr bwMode="auto">
          <a:xfrm>
            <a:off x="40423" y="6258985"/>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1100"/>
                                        <p:tgtEl>
                                          <p:spTgt spid="38"/>
                                        </p:tgtEl>
                                      </p:cBhvr>
                                    </p:animEffect>
                                  </p:childTnLst>
                                </p:cTn>
                              </p:par>
                              <p:par>
                                <p:cTn id="8" presetID="6" presetClass="entr" presetSubtype="32"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circle(out)">
                                      <p:cBhvr>
                                        <p:cTn id="10" dur="2000"/>
                                        <p:tgtEl>
                                          <p:spTgt spid="45"/>
                                        </p:tgtEl>
                                      </p:cBhvr>
                                    </p:animEffect>
                                  </p:childTnLst>
                                </p:cTn>
                              </p:par>
                              <p:par>
                                <p:cTn id="11" presetID="6" presetClass="entr" presetSubtype="32"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circle(out)">
                                      <p:cBhvr>
                                        <p:cTn id="13"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1ed7e3116c2_0_171"/>
          <p:cNvSpPr/>
          <p:nvPr/>
        </p:nvSpPr>
        <p:spPr>
          <a:xfrm>
            <a:off x="1344174" y="1196350"/>
            <a:ext cx="3632700" cy="5907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5C5D5F"/>
              </a:buClr>
              <a:buSzPts val="3200"/>
              <a:buFont typeface="Arial" panose="020B0604020202020204"/>
              <a:buNone/>
            </a:pPr>
            <a:r>
              <a:rPr lang="en-US" sz="3200" b="1" dirty="0" err="1">
                <a:solidFill>
                  <a:srgbClr val="5C5D5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CRONOGRAMA</a:t>
            </a:r>
            <a:endParaRPr sz="3200" b="1" dirty="0">
              <a:solidFill>
                <a:srgbClr val="5C5D5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21" name="Google Shape;121;g1ed7e3116c2_0_171"/>
          <p:cNvSpPr/>
          <p:nvPr/>
        </p:nvSpPr>
        <p:spPr>
          <a:xfrm>
            <a:off x="3089910" y="2362200"/>
            <a:ext cx="3446700" cy="2553300"/>
          </a:xfrm>
          <a:prstGeom prst="chevron">
            <a:avLst>
              <a:gd name="adj" fmla="val 39744"/>
            </a:avLst>
          </a:prstGeom>
          <a:solidFill>
            <a:srgbClr val="21AAE0"/>
          </a:solidFill>
          <a:ln>
            <a:noFill/>
          </a:ln>
        </p:spPr>
        <p:txBody>
          <a:bodyPr spcFirstLastPara="1" wrap="square" lIns="0" tIns="45700" rIns="0" bIns="45700" anchor="ctr" anchorCtr="0">
            <a:noAutofit/>
          </a:bodyPr>
          <a:lstStyle/>
          <a:p>
            <a:pPr marL="0" marR="0" lvl="0" indent="0" algn="ctr" rtl="0">
              <a:lnSpc>
                <a:spcPct val="120000"/>
              </a:lnSpc>
              <a:spcBef>
                <a:spcPts val="0"/>
              </a:spcBef>
              <a:spcAft>
                <a:spcPts val="0"/>
              </a:spcAft>
              <a:buNone/>
            </a:pPr>
            <a:r>
              <a:rPr lang="en-US" sz="2400" b="1">
                <a:solidFill>
                  <a:srgbClr val="3B3838"/>
                </a:solidFill>
                <a:latin typeface="Century Gothic" panose="020B0502020202020204"/>
                <a:ea typeface="Century Gothic" panose="020B0502020202020204"/>
                <a:cs typeface="Century Gothic" panose="020B0502020202020204"/>
                <a:sym typeface="Century Gothic" panose="020B0502020202020204"/>
              </a:rPr>
              <a:t>FASE 2</a:t>
            </a:r>
            <a:endParaRPr sz="2400" b="1">
              <a:solidFill>
                <a:srgbClr val="3B3838"/>
              </a:solidFill>
              <a:latin typeface="Century Gothic" panose="020B0502020202020204"/>
              <a:ea typeface="Century Gothic" panose="020B0502020202020204"/>
              <a:cs typeface="Century Gothic" panose="020B0502020202020204"/>
              <a:sym typeface="Century Gothic" panose="020B0502020202020204"/>
            </a:endParaRPr>
          </a:p>
        </p:txBody>
      </p:sp>
      <p:sp>
        <p:nvSpPr>
          <p:cNvPr id="122" name="Google Shape;122;g1ed7e3116c2_0_171"/>
          <p:cNvSpPr/>
          <p:nvPr/>
        </p:nvSpPr>
        <p:spPr>
          <a:xfrm>
            <a:off x="490220" y="2342515"/>
            <a:ext cx="3447300" cy="2553300"/>
          </a:xfrm>
          <a:prstGeom prst="chevron">
            <a:avLst>
              <a:gd name="adj" fmla="val 39744"/>
            </a:avLst>
          </a:prstGeom>
          <a:solidFill>
            <a:srgbClr val="3B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err="1">
                <a:solidFill>
                  <a:schemeClr val="lt1"/>
                </a:solidFill>
                <a:latin typeface="Century Gothic" panose="020B0502020202020204"/>
                <a:ea typeface="Century Gothic" panose="020B0502020202020204"/>
                <a:cs typeface="Century Gothic" panose="020B0502020202020204"/>
                <a:sym typeface="Century Gothic" panose="020B0502020202020204"/>
              </a:rPr>
              <a:t>FASE</a:t>
            </a:r>
            <a:r>
              <a:rPr lang="en-US" sz="2400" b="1" dirty="0">
                <a:solidFill>
                  <a:schemeClr val="lt1"/>
                </a:solidFill>
                <a:latin typeface="Century Gothic" panose="020B0502020202020204"/>
                <a:ea typeface="Century Gothic" panose="020B0502020202020204"/>
                <a:cs typeface="Century Gothic" panose="020B0502020202020204"/>
                <a:sym typeface="Century Gothic" panose="020B0502020202020204"/>
              </a:rPr>
              <a:t> 1</a:t>
            </a:r>
            <a:endParaRPr sz="2400" b="1" dirty="0">
              <a:solidFill>
                <a:schemeClr val="lt1"/>
              </a:solidFill>
              <a:latin typeface="Century Gothic" panose="020B0502020202020204"/>
              <a:ea typeface="Century Gothic" panose="020B0502020202020204"/>
              <a:cs typeface="Century Gothic" panose="020B0502020202020204"/>
              <a:sym typeface="Century Gothic" panose="020B0502020202020204"/>
            </a:endParaRPr>
          </a:p>
        </p:txBody>
      </p:sp>
      <p:sp>
        <p:nvSpPr>
          <p:cNvPr id="123" name="Google Shape;123;g1ed7e3116c2_0_171"/>
          <p:cNvSpPr/>
          <p:nvPr/>
        </p:nvSpPr>
        <p:spPr>
          <a:xfrm>
            <a:off x="8275955" y="2386330"/>
            <a:ext cx="3446700" cy="2553300"/>
          </a:xfrm>
          <a:prstGeom prst="chevron">
            <a:avLst>
              <a:gd name="adj" fmla="val 39744"/>
            </a:avLst>
          </a:prstGeom>
          <a:solidFill>
            <a:srgbClr val="21AAE0"/>
          </a:solidFill>
          <a:ln>
            <a:noFill/>
          </a:ln>
        </p:spPr>
        <p:txBody>
          <a:bodyPr spcFirstLastPara="1" wrap="square" lIns="0" tIns="45700" rIns="0" bIns="45700" anchor="ctr" anchorCtr="0">
            <a:noAutofit/>
          </a:bodyPr>
          <a:lstStyle/>
          <a:p>
            <a:pPr marL="0" marR="0" lvl="0" indent="0" algn="ctr" rtl="0">
              <a:lnSpc>
                <a:spcPct val="120000"/>
              </a:lnSpc>
              <a:spcBef>
                <a:spcPts val="0"/>
              </a:spcBef>
              <a:spcAft>
                <a:spcPts val="0"/>
              </a:spcAft>
              <a:buNone/>
            </a:pPr>
            <a:r>
              <a:rPr lang="en-US" sz="2400" b="1">
                <a:solidFill>
                  <a:srgbClr val="3B3838"/>
                </a:solidFill>
                <a:latin typeface="Century Gothic" panose="020B0502020202020204"/>
                <a:ea typeface="Century Gothic" panose="020B0502020202020204"/>
                <a:cs typeface="Century Gothic" panose="020B0502020202020204"/>
                <a:sym typeface="Century Gothic" panose="020B0502020202020204"/>
              </a:rPr>
              <a:t>FASE 4</a:t>
            </a:r>
            <a:endParaRPr sz="2400" b="1">
              <a:solidFill>
                <a:srgbClr val="3B3838"/>
              </a:solidFill>
              <a:latin typeface="Century Gothic" panose="020B0502020202020204"/>
              <a:ea typeface="Century Gothic" panose="020B0502020202020204"/>
              <a:cs typeface="Century Gothic" panose="020B0502020202020204"/>
              <a:sym typeface="Century Gothic" panose="020B0502020202020204"/>
            </a:endParaRPr>
          </a:p>
        </p:txBody>
      </p:sp>
      <p:sp>
        <p:nvSpPr>
          <p:cNvPr id="124" name="Google Shape;124;g1ed7e3116c2_0_171"/>
          <p:cNvSpPr/>
          <p:nvPr/>
        </p:nvSpPr>
        <p:spPr>
          <a:xfrm>
            <a:off x="5676265" y="2366645"/>
            <a:ext cx="3447300" cy="2553300"/>
          </a:xfrm>
          <a:prstGeom prst="chevron">
            <a:avLst>
              <a:gd name="adj" fmla="val 39744"/>
            </a:avLst>
          </a:prstGeom>
          <a:solidFill>
            <a:srgbClr val="3B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entury Gothic" panose="020B0502020202020204"/>
                <a:ea typeface="Century Gothic" panose="020B0502020202020204"/>
                <a:cs typeface="Century Gothic" panose="020B0502020202020204"/>
                <a:sym typeface="Century Gothic" panose="020B0502020202020204"/>
              </a:rPr>
              <a:t>FASE 3</a:t>
            </a:r>
            <a:endParaRPr sz="2400" b="1">
              <a:solidFill>
                <a:schemeClr val="lt1"/>
              </a:solidFill>
              <a:latin typeface="Century Gothic" panose="020B0502020202020204"/>
              <a:ea typeface="Century Gothic" panose="020B0502020202020204"/>
              <a:cs typeface="Century Gothic" panose="020B0502020202020204"/>
              <a:sym typeface="Century Gothic" panose="020B0502020202020204"/>
            </a:endParaRPr>
          </a:p>
        </p:txBody>
      </p:sp>
      <p:sp>
        <p:nvSpPr>
          <p:cNvPr id="125" name="Google Shape;125;g1ed7e3116c2_0_171"/>
          <p:cNvSpPr txBox="1"/>
          <p:nvPr/>
        </p:nvSpPr>
        <p:spPr>
          <a:xfrm>
            <a:off x="1132525" y="3910125"/>
            <a:ext cx="22947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dirty="0">
                <a:solidFill>
                  <a:schemeClr val="lt1"/>
                </a:solidFill>
                <a:latin typeface="Calibri" panose="020F0502020204030204"/>
                <a:ea typeface="Calibri" panose="020F0502020204030204"/>
                <a:cs typeface="Calibri" panose="020F0502020204030204"/>
                <a:sym typeface="Calibri" panose="020F0502020204030204"/>
              </a:rPr>
              <a:t>Planificación del proceso</a:t>
            </a:r>
          </a:p>
          <a:p>
            <a:pPr marL="0" marR="0" lvl="0" indent="0" algn="l" rtl="0">
              <a:spcBef>
                <a:spcPts val="0"/>
              </a:spcBef>
              <a:spcAft>
                <a:spcPts val="0"/>
              </a:spcAft>
              <a:buNone/>
            </a:pPr>
            <a:endParaRPr sz="1800" dirty="0">
              <a:solidFill>
                <a:schemeClr val="lt1"/>
              </a:solidFill>
              <a:latin typeface="Calibri" panose="020F0502020204030204"/>
              <a:ea typeface="Calibri" panose="020F0502020204030204"/>
              <a:cs typeface="Calibri" panose="020F0502020204030204"/>
              <a:sym typeface="Calibri" panose="020F0502020204030204"/>
            </a:endParaRPr>
          </a:p>
          <a:p>
            <a:pPr marL="0" marR="0" lvl="0" indent="0" algn="l" rtl="0">
              <a:spcBef>
                <a:spcPts val="0"/>
              </a:spcBef>
              <a:spcAft>
                <a:spcPts val="0"/>
              </a:spcAft>
              <a:buNone/>
            </a:pPr>
            <a:r>
              <a:rPr lang="en-US" sz="2000" b="1" dirty="0">
                <a:solidFill>
                  <a:schemeClr val="lt1"/>
                </a:solidFill>
                <a:latin typeface="Calibri" panose="020F0502020204030204"/>
                <a:ea typeface="Calibri" panose="020F0502020204030204"/>
                <a:cs typeface="Calibri" panose="020F0502020204030204"/>
                <a:sym typeface="Calibri" panose="020F0502020204030204"/>
              </a:rPr>
              <a:t>FEBRERO -MARZO</a:t>
            </a:r>
            <a:endParaRPr sz="20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26" name="Google Shape;126;g1ed7e3116c2_0_171"/>
          <p:cNvSpPr txBox="1"/>
          <p:nvPr/>
        </p:nvSpPr>
        <p:spPr>
          <a:xfrm>
            <a:off x="3829524" y="3910125"/>
            <a:ext cx="22947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dirty="0">
                <a:solidFill>
                  <a:schemeClr val="lt1"/>
                </a:solidFill>
                <a:latin typeface="Calibri" panose="020F0502020204030204"/>
                <a:ea typeface="Calibri" panose="020F0502020204030204"/>
                <a:cs typeface="Calibri" panose="020F0502020204030204"/>
                <a:sym typeface="Calibri" panose="020F0502020204030204"/>
              </a:rPr>
              <a:t>Evaluación de la gestión</a:t>
            </a:r>
          </a:p>
          <a:p>
            <a:pPr marL="0" marR="0" lvl="0" indent="0" algn="l" rtl="0">
              <a:spcBef>
                <a:spcPts val="0"/>
              </a:spcBef>
              <a:spcAft>
                <a:spcPts val="0"/>
              </a:spcAft>
              <a:buNone/>
            </a:pPr>
            <a:endParaRPr sz="1800" dirty="0">
              <a:solidFill>
                <a:schemeClr val="lt1"/>
              </a:solidFill>
              <a:latin typeface="Calibri" panose="020F0502020204030204"/>
              <a:ea typeface="Calibri" panose="020F0502020204030204"/>
              <a:cs typeface="Calibri" panose="020F0502020204030204"/>
              <a:sym typeface="Calibri" panose="020F0502020204030204"/>
            </a:endParaRPr>
          </a:p>
          <a:p>
            <a:pPr marL="0" marR="0" lvl="0" indent="0" algn="l" rtl="0">
              <a:spcBef>
                <a:spcPts val="0"/>
              </a:spcBef>
              <a:spcAft>
                <a:spcPts val="0"/>
              </a:spcAft>
              <a:buNone/>
            </a:pPr>
            <a:r>
              <a:rPr lang="en-US" sz="2000" b="1" dirty="0">
                <a:solidFill>
                  <a:schemeClr val="lt1"/>
                </a:solidFill>
                <a:latin typeface="Calibri" panose="020F0502020204030204"/>
                <a:ea typeface="Calibri" panose="020F0502020204030204"/>
                <a:cs typeface="Calibri" panose="020F0502020204030204"/>
                <a:sym typeface="Calibri" panose="020F0502020204030204"/>
              </a:rPr>
              <a:t>ABRIL</a:t>
            </a:r>
            <a:endParaRPr sz="20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27" name="Google Shape;127;g1ed7e3116c2_0_171"/>
          <p:cNvSpPr txBox="1"/>
          <p:nvPr/>
        </p:nvSpPr>
        <p:spPr>
          <a:xfrm>
            <a:off x="6580520" y="3880875"/>
            <a:ext cx="20367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dirty="0">
                <a:solidFill>
                  <a:schemeClr val="lt1"/>
                </a:solidFill>
                <a:latin typeface="Calibri" panose="020F0502020204030204"/>
                <a:ea typeface="Calibri" panose="020F0502020204030204"/>
                <a:cs typeface="Calibri" panose="020F0502020204030204"/>
                <a:sym typeface="Calibri" panose="020F0502020204030204"/>
              </a:rPr>
              <a:t>Deliberación pública</a:t>
            </a:r>
          </a:p>
          <a:p>
            <a:pPr marL="0" marR="0" lvl="0" indent="0" algn="l" rtl="0">
              <a:spcBef>
                <a:spcPts val="0"/>
              </a:spcBef>
              <a:spcAft>
                <a:spcPts val="0"/>
              </a:spcAft>
              <a:buNone/>
            </a:pPr>
            <a:endParaRPr sz="1800" dirty="0">
              <a:solidFill>
                <a:schemeClr val="lt1"/>
              </a:solidFill>
              <a:latin typeface="Calibri" panose="020F0502020204030204"/>
              <a:ea typeface="Calibri" panose="020F0502020204030204"/>
              <a:cs typeface="Calibri" panose="020F0502020204030204"/>
              <a:sym typeface="Calibri" panose="020F0502020204030204"/>
            </a:endParaRPr>
          </a:p>
          <a:p>
            <a:pPr marL="0" marR="0" lvl="0" indent="0" algn="l" rtl="0">
              <a:spcBef>
                <a:spcPts val="0"/>
              </a:spcBef>
              <a:spcAft>
                <a:spcPts val="0"/>
              </a:spcAft>
              <a:buNone/>
            </a:pPr>
            <a:r>
              <a:rPr lang="en-US" sz="2000" b="1" dirty="0">
                <a:solidFill>
                  <a:schemeClr val="lt1"/>
                </a:solidFill>
                <a:latin typeface="Calibri" panose="020F0502020204030204"/>
                <a:ea typeface="Calibri" panose="020F0502020204030204"/>
                <a:cs typeface="Calibri" panose="020F0502020204030204"/>
                <a:sym typeface="Calibri" panose="020F0502020204030204"/>
              </a:rPr>
              <a:t>MAYO</a:t>
            </a:r>
            <a:endParaRPr sz="20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28" name="Google Shape;128;g1ed7e3116c2_0_171"/>
          <p:cNvSpPr txBox="1"/>
          <p:nvPr/>
        </p:nvSpPr>
        <p:spPr>
          <a:xfrm>
            <a:off x="8921125" y="3946525"/>
            <a:ext cx="2507100" cy="892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dirty="0">
                <a:solidFill>
                  <a:schemeClr val="lt1"/>
                </a:solidFill>
                <a:latin typeface="Calibri" panose="020F0502020204030204"/>
                <a:ea typeface="Calibri" panose="020F0502020204030204"/>
                <a:cs typeface="Calibri" panose="020F0502020204030204"/>
                <a:sym typeface="Calibri" panose="020F0502020204030204"/>
              </a:rPr>
              <a:t>Entrega formulario al CPCCS</a:t>
            </a:r>
          </a:p>
          <a:p>
            <a:pPr marL="0" marR="0" lvl="0" indent="0" algn="l" rtl="0">
              <a:spcBef>
                <a:spcPts val="0"/>
              </a:spcBef>
              <a:spcAft>
                <a:spcPts val="0"/>
              </a:spcAft>
              <a:buNone/>
            </a:pPr>
            <a:endParaRPr sz="1600" dirty="0">
              <a:solidFill>
                <a:schemeClr val="lt1"/>
              </a:solidFill>
              <a:latin typeface="Calibri" panose="020F0502020204030204"/>
              <a:ea typeface="Calibri" panose="020F0502020204030204"/>
              <a:cs typeface="Calibri" panose="020F0502020204030204"/>
              <a:sym typeface="Calibri" panose="020F0502020204030204"/>
            </a:endParaRPr>
          </a:p>
          <a:p>
            <a:pPr marL="0" marR="0" lvl="0" indent="0" algn="l" rtl="0">
              <a:spcBef>
                <a:spcPts val="0"/>
              </a:spcBef>
              <a:spcAft>
                <a:spcPts val="0"/>
              </a:spcAft>
              <a:buNone/>
            </a:pPr>
            <a:r>
              <a:rPr lang="en-US" sz="2000" b="1" dirty="0">
                <a:solidFill>
                  <a:schemeClr val="lt1"/>
                </a:solidFill>
                <a:latin typeface="Calibri" panose="020F0502020204030204"/>
                <a:ea typeface="Calibri" panose="020F0502020204030204"/>
                <a:cs typeface="Calibri" panose="020F0502020204030204"/>
                <a:sym typeface="Calibri" panose="020F0502020204030204"/>
              </a:rPr>
              <a:t>JUNIO </a:t>
            </a:r>
            <a:endParaRPr sz="20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29" name="Google Shape;129;g1ed7e3116c2_0_171"/>
          <p:cNvSpPr/>
          <p:nvPr/>
        </p:nvSpPr>
        <p:spPr>
          <a:xfrm>
            <a:off x="9018271" y="1953043"/>
            <a:ext cx="476594" cy="156497"/>
          </a:xfrm>
          <a:custGeom>
            <a:avLst/>
            <a:gdLst/>
            <a:ahLst/>
            <a:cxnLst/>
            <a:rect l="l" t="t" r="r" b="b"/>
            <a:pathLst>
              <a:path w="1344174" h="536963" extrusionOk="0">
                <a:moveTo>
                  <a:pt x="5064" y="217876"/>
                </a:moveTo>
                <a:cubicBezTo>
                  <a:pt x="228388" y="216639"/>
                  <a:pt x="427898" y="187467"/>
                  <a:pt x="660747" y="0"/>
                </a:cubicBezTo>
                <a:cubicBezTo>
                  <a:pt x="910319" y="190571"/>
                  <a:pt x="1097980" y="216638"/>
                  <a:pt x="1338028" y="217876"/>
                </a:cubicBezTo>
                <a:cubicBezTo>
                  <a:pt x="1351857" y="318436"/>
                  <a:pt x="1338028" y="430601"/>
                  <a:pt x="1338028" y="536963"/>
                </a:cubicBezTo>
                <a:lnTo>
                  <a:pt x="5064" y="536963"/>
                </a:lnTo>
                <a:cubicBezTo>
                  <a:pt x="5064" y="430601"/>
                  <a:pt x="-6329" y="324644"/>
                  <a:pt x="5064" y="217876"/>
                </a:cubicBez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30" name="Google Shape;130;g1ed7e3116c2_0_171"/>
          <p:cNvSpPr/>
          <p:nvPr/>
        </p:nvSpPr>
        <p:spPr>
          <a:xfrm>
            <a:off x="9007765" y="1381701"/>
            <a:ext cx="487099" cy="229750"/>
          </a:xfrm>
          <a:custGeom>
            <a:avLst/>
            <a:gdLst/>
            <a:ahLst/>
            <a:cxnLst/>
            <a:rect l="l" t="t" r="r" b="b"/>
            <a:pathLst>
              <a:path w="933451" h="488157" extrusionOk="0">
                <a:moveTo>
                  <a:pt x="0" y="2382"/>
                </a:moveTo>
                <a:cubicBezTo>
                  <a:pt x="55562" y="77392"/>
                  <a:pt x="173039" y="177404"/>
                  <a:pt x="235745" y="238126"/>
                </a:cubicBezTo>
                <a:cubicBezTo>
                  <a:pt x="298451" y="298848"/>
                  <a:pt x="337344" y="325042"/>
                  <a:pt x="376237" y="366714"/>
                </a:cubicBezTo>
                <a:cubicBezTo>
                  <a:pt x="415130" y="408386"/>
                  <a:pt x="420290" y="488157"/>
                  <a:pt x="469106" y="488157"/>
                </a:cubicBezTo>
                <a:cubicBezTo>
                  <a:pt x="517922" y="488157"/>
                  <a:pt x="523083" y="402035"/>
                  <a:pt x="554833" y="352426"/>
                </a:cubicBezTo>
                <a:cubicBezTo>
                  <a:pt x="586583" y="302817"/>
                  <a:pt x="678656" y="256382"/>
                  <a:pt x="745331" y="190501"/>
                </a:cubicBezTo>
                <a:cubicBezTo>
                  <a:pt x="812006" y="124620"/>
                  <a:pt x="903290" y="69453"/>
                  <a:pt x="933451" y="0"/>
                </a:cubicBezTo>
                <a:cubicBezTo>
                  <a:pt x="575469" y="68659"/>
                  <a:pt x="332581" y="67865"/>
                  <a:pt x="0" y="2382"/>
                </a:cubicBezTo>
                <a:close/>
              </a:path>
            </a:pathLst>
          </a:custGeom>
          <a:solidFill>
            <a:srgbClr val="595959"/>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nvGrpSpPr>
          <p:cNvPr id="131" name="Google Shape;131;g1ed7e3116c2_0_171"/>
          <p:cNvGrpSpPr/>
          <p:nvPr/>
        </p:nvGrpSpPr>
        <p:grpSpPr>
          <a:xfrm>
            <a:off x="8869064" y="1196349"/>
            <a:ext cx="794225" cy="1070001"/>
            <a:chOff x="457037" y="1023995"/>
            <a:chExt cx="2371800" cy="3547483"/>
          </a:xfrm>
        </p:grpSpPr>
        <p:sp>
          <p:nvSpPr>
            <p:cNvPr id="132" name="Google Shape;132;g1ed7e3116c2_0_171"/>
            <p:cNvSpPr/>
            <p:nvPr/>
          </p:nvSpPr>
          <p:spPr>
            <a:xfrm>
              <a:off x="744081" y="1193324"/>
              <a:ext cx="1780800" cy="252600"/>
            </a:xfrm>
            <a:prstGeom prst="roundRect">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33" name="Google Shape;133;g1ed7e3116c2_0_171"/>
            <p:cNvSpPr/>
            <p:nvPr/>
          </p:nvSpPr>
          <p:spPr>
            <a:xfrm>
              <a:off x="709557" y="1110130"/>
              <a:ext cx="1866900" cy="252600"/>
            </a:xfrm>
            <a:prstGeom prst="roundRect">
              <a:avLst>
                <a:gd name="adj" fmla="val 0"/>
              </a:avLst>
            </a:prstGeom>
            <a:solidFill>
              <a:srgbClr val="A6A6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34" name="Google Shape;134;g1ed7e3116c2_0_171"/>
            <p:cNvSpPr/>
            <p:nvPr/>
          </p:nvSpPr>
          <p:spPr>
            <a:xfrm>
              <a:off x="609216" y="1172343"/>
              <a:ext cx="957459" cy="3271573"/>
            </a:xfrm>
            <a:custGeom>
              <a:avLst/>
              <a:gdLst/>
              <a:ahLst/>
              <a:cxnLst/>
              <a:rect l="l" t="t" r="r" b="b"/>
              <a:pathLst>
                <a:path w="683899" h="2336838" extrusionOk="0">
                  <a:moveTo>
                    <a:pt x="6033" y="38"/>
                  </a:moveTo>
                  <a:cubicBezTo>
                    <a:pt x="-16721" y="183657"/>
                    <a:pt x="25877" y="429721"/>
                    <a:pt x="117158" y="606463"/>
                  </a:cubicBezTo>
                  <a:cubicBezTo>
                    <a:pt x="208439" y="783205"/>
                    <a:pt x="431087" y="968544"/>
                    <a:pt x="553721" y="1060487"/>
                  </a:cubicBezTo>
                  <a:cubicBezTo>
                    <a:pt x="676355" y="1152430"/>
                    <a:pt x="642488" y="1204420"/>
                    <a:pt x="552926" y="1272418"/>
                  </a:cubicBezTo>
                  <a:cubicBezTo>
                    <a:pt x="463364" y="1340416"/>
                    <a:pt x="241114" y="1476017"/>
                    <a:pt x="111601" y="1716126"/>
                  </a:cubicBezTo>
                  <a:cubicBezTo>
                    <a:pt x="-17912" y="1956235"/>
                    <a:pt x="-2434" y="2224788"/>
                    <a:pt x="9208" y="2336838"/>
                  </a:cubicBezTo>
                  <a:cubicBezTo>
                    <a:pt x="73238" y="2334588"/>
                    <a:pt x="79322" y="2333927"/>
                    <a:pt x="141764" y="2335250"/>
                  </a:cubicBezTo>
                  <a:cubicBezTo>
                    <a:pt x="142293" y="2341337"/>
                    <a:pt x="72047" y="2043680"/>
                    <a:pt x="200502" y="1756607"/>
                  </a:cubicBezTo>
                  <a:cubicBezTo>
                    <a:pt x="328957" y="1469534"/>
                    <a:pt x="685482" y="1317001"/>
                    <a:pt x="683894" y="1165263"/>
                  </a:cubicBezTo>
                  <a:cubicBezTo>
                    <a:pt x="682306" y="1013525"/>
                    <a:pt x="282919" y="869723"/>
                    <a:pt x="175895" y="535025"/>
                  </a:cubicBezTo>
                  <a:cubicBezTo>
                    <a:pt x="68871" y="200327"/>
                    <a:pt x="104458" y="4271"/>
                    <a:pt x="113189" y="38"/>
                  </a:cubicBezTo>
                  <a:cubicBezTo>
                    <a:pt x="90964" y="-226"/>
                    <a:pt x="41530" y="1023"/>
                    <a:pt x="6033" y="38"/>
                  </a:cubicBezTo>
                  <a:close/>
                </a:path>
              </a:pathLst>
            </a:cu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35" name="Google Shape;135;g1ed7e3116c2_0_171"/>
            <p:cNvSpPr/>
            <p:nvPr/>
          </p:nvSpPr>
          <p:spPr>
            <a:xfrm flipH="1">
              <a:off x="1700111" y="1172343"/>
              <a:ext cx="957459" cy="3271573"/>
            </a:xfrm>
            <a:custGeom>
              <a:avLst/>
              <a:gdLst/>
              <a:ahLst/>
              <a:cxnLst/>
              <a:rect l="l" t="t" r="r" b="b"/>
              <a:pathLst>
                <a:path w="683899" h="2336838" extrusionOk="0">
                  <a:moveTo>
                    <a:pt x="6033" y="38"/>
                  </a:moveTo>
                  <a:cubicBezTo>
                    <a:pt x="-16721" y="183657"/>
                    <a:pt x="25877" y="429721"/>
                    <a:pt x="117158" y="606463"/>
                  </a:cubicBezTo>
                  <a:cubicBezTo>
                    <a:pt x="208439" y="783205"/>
                    <a:pt x="431087" y="968544"/>
                    <a:pt x="553721" y="1060487"/>
                  </a:cubicBezTo>
                  <a:cubicBezTo>
                    <a:pt x="676355" y="1152430"/>
                    <a:pt x="642488" y="1204420"/>
                    <a:pt x="552926" y="1272418"/>
                  </a:cubicBezTo>
                  <a:cubicBezTo>
                    <a:pt x="463364" y="1340416"/>
                    <a:pt x="241114" y="1476017"/>
                    <a:pt x="111601" y="1716126"/>
                  </a:cubicBezTo>
                  <a:cubicBezTo>
                    <a:pt x="-17912" y="1956235"/>
                    <a:pt x="-2434" y="2224788"/>
                    <a:pt x="9208" y="2336838"/>
                  </a:cubicBezTo>
                  <a:cubicBezTo>
                    <a:pt x="73238" y="2334588"/>
                    <a:pt x="79322" y="2333927"/>
                    <a:pt x="141764" y="2335250"/>
                  </a:cubicBezTo>
                  <a:cubicBezTo>
                    <a:pt x="142293" y="2341337"/>
                    <a:pt x="72047" y="2043680"/>
                    <a:pt x="200502" y="1756607"/>
                  </a:cubicBezTo>
                  <a:cubicBezTo>
                    <a:pt x="328957" y="1469534"/>
                    <a:pt x="685482" y="1317001"/>
                    <a:pt x="683894" y="1165263"/>
                  </a:cubicBezTo>
                  <a:cubicBezTo>
                    <a:pt x="682306" y="1013525"/>
                    <a:pt x="282919" y="869723"/>
                    <a:pt x="175895" y="535025"/>
                  </a:cubicBezTo>
                  <a:cubicBezTo>
                    <a:pt x="68871" y="200327"/>
                    <a:pt x="104458" y="4271"/>
                    <a:pt x="113189" y="38"/>
                  </a:cubicBezTo>
                  <a:cubicBezTo>
                    <a:pt x="90964" y="-226"/>
                    <a:pt x="41530" y="1023"/>
                    <a:pt x="6033" y="38"/>
                  </a:cubicBezTo>
                  <a:close/>
                </a:path>
              </a:pathLst>
            </a:cu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36" name="Google Shape;136;g1ed7e3116c2_0_171"/>
            <p:cNvSpPr/>
            <p:nvPr/>
          </p:nvSpPr>
          <p:spPr>
            <a:xfrm>
              <a:off x="457037" y="1023995"/>
              <a:ext cx="2371800" cy="252600"/>
            </a:xfrm>
            <a:prstGeom prst="roundRect">
              <a:avLst>
                <a:gd name="adj" fmla="val 50000"/>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37" name="Google Shape;137;g1ed7e3116c2_0_171"/>
            <p:cNvSpPr/>
            <p:nvPr/>
          </p:nvSpPr>
          <p:spPr>
            <a:xfrm>
              <a:off x="457037" y="4318878"/>
              <a:ext cx="2371800" cy="252600"/>
            </a:xfrm>
            <a:prstGeom prst="roundRect">
              <a:avLst>
                <a:gd name="adj" fmla="val 50000"/>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sp>
        <p:nvSpPr>
          <p:cNvPr id="139" name="Google Shape;139;g1ed7e3116c2_0_171"/>
          <p:cNvSpPr/>
          <p:nvPr/>
        </p:nvSpPr>
        <p:spPr>
          <a:xfrm>
            <a:off x="9154394" y="1851248"/>
            <a:ext cx="78693" cy="70641"/>
          </a:xfrm>
          <a:prstGeom prst="ellipse">
            <a:avLst/>
          </a:prstGeom>
          <a:solidFill>
            <a:srgbClr val="21AAE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40" name="Google Shape;140;g1ed7e3116c2_0_171"/>
          <p:cNvSpPr/>
          <p:nvPr/>
        </p:nvSpPr>
        <p:spPr>
          <a:xfrm>
            <a:off x="9251315" y="1820762"/>
            <a:ext cx="70488" cy="63297"/>
          </a:xfrm>
          <a:prstGeom prst="ellipse">
            <a:avLst/>
          </a:prstGeom>
          <a:solidFill>
            <a:srgbClr val="3B3838"/>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44" name="Google Shape;144;g1ed7e3116c2_0_171"/>
          <p:cNvSpPr txBox="1"/>
          <p:nvPr/>
        </p:nvSpPr>
        <p:spPr>
          <a:xfrm>
            <a:off x="7055555" y="5673733"/>
            <a:ext cx="2440800" cy="369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i="1" dirty="0">
                <a:solidFill>
                  <a:schemeClr val="dk1"/>
                </a:solidFill>
                <a:latin typeface="Calibri" panose="020F0502020204030204"/>
                <a:ea typeface="Calibri" panose="020F0502020204030204"/>
                <a:cs typeface="Calibri" panose="020F0502020204030204"/>
                <a:sym typeface="Calibri" panose="020F0502020204030204"/>
              </a:rPr>
              <a:t>Art. 11 </a:t>
            </a:r>
            <a:r>
              <a:rPr lang="en-US" sz="1800" i="1" dirty="0" err="1">
                <a:solidFill>
                  <a:schemeClr val="dk1"/>
                </a:solidFill>
                <a:latin typeface="Calibri" panose="020F0502020204030204"/>
                <a:ea typeface="Calibri" panose="020F0502020204030204"/>
                <a:cs typeface="Calibri" panose="020F0502020204030204"/>
                <a:sym typeface="Calibri" panose="020F0502020204030204"/>
              </a:rPr>
              <a:t>Reglamento</a:t>
            </a:r>
            <a:r>
              <a:rPr lang="en-US" sz="1800" i="1" dirty="0">
                <a:solidFill>
                  <a:schemeClr val="dk1"/>
                </a:solidFill>
                <a:latin typeface="Calibri" panose="020F0502020204030204"/>
                <a:ea typeface="Calibri" panose="020F0502020204030204"/>
                <a:cs typeface="Calibri" panose="020F0502020204030204"/>
                <a:sym typeface="Calibri" panose="020F0502020204030204"/>
              </a:rPr>
              <a:t> </a:t>
            </a:r>
            <a:r>
              <a:rPr lang="en-US" sz="1800" i="1" dirty="0" err="1">
                <a:solidFill>
                  <a:schemeClr val="dk1"/>
                </a:solidFill>
                <a:latin typeface="Calibri" panose="020F0502020204030204"/>
                <a:ea typeface="Calibri" panose="020F0502020204030204"/>
                <a:cs typeface="Calibri" panose="020F0502020204030204"/>
                <a:sym typeface="Calibri" panose="020F0502020204030204"/>
              </a:rPr>
              <a:t>RdC</a:t>
            </a:r>
            <a:endParaRPr sz="1800" i="1" dirty="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GOBIERNO AUTÓNOMO DESCENTRALIZADO MUNICIPAL DE </a:t>
            </a:r>
            <a:r>
              <a:rPr kumimoji="0" lang="es-ES" altLang="es-EC" sz="2200" b="1" i="0" u="none" strike="noStrike" cap="none" normalizeH="0" baseline="0" dirty="0">
                <a:ln>
                  <a:noFill/>
                </a:ln>
                <a:solidFill>
                  <a:srgbClr val="006600"/>
                </a:solidFill>
                <a:effectLst/>
                <a:latin typeface="Arial" panose="020B0604020202020204" pitchFamily="34" charset="0"/>
                <a:ea typeface="Calibri" panose="020F0502020204030204" pitchFamily="34" charset="0"/>
                <a:cs typeface="Arial" panose="020B0604020202020204" pitchFamily="34" charset="0"/>
              </a:rPr>
              <a:t>A</a:t>
            </a: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RCHIDONA</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1" name="Rectangle 46"/>
          <p:cNvSpPr>
            <a:spLocks noChangeArrowheads="1"/>
          </p:cNvSpPr>
          <p:nvPr/>
        </p:nvSpPr>
        <p:spPr bwMode="auto">
          <a:xfrm>
            <a:off x="5362769" y="316153"/>
            <a:ext cx="2734284"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Arial" panose="020B0604020202020204" pitchFamily="34" charset="0"/>
                <a:ea typeface="Calibri" panose="020F0502020204030204" pitchFamily="34" charset="0"/>
                <a:cs typeface="Arial" panose="020B0604020202020204" pitchFamily="34" charset="0"/>
              </a:rPr>
              <a:t>M</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ULTICULTURAL Y </a:t>
            </a:r>
            <a:r>
              <a:rPr lang="es-ES" altLang="es-EC" sz="2000" b="1" dirty="0">
                <a:solidFill>
                  <a:srgbClr val="006600"/>
                </a:solidFill>
                <a:latin typeface="Arial" panose="020B0604020202020204" pitchFamily="34" charset="0"/>
                <a:ea typeface="Calibri" panose="020F0502020204030204" pitchFamily="34" charset="0"/>
                <a:cs typeface="Arial" panose="020B0604020202020204" pitchFamily="34" charset="0"/>
              </a:rPr>
              <a:t>S</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2" name="Rectangle 52"/>
          <p:cNvSpPr>
            <a:spLocks noChangeArrowheads="1"/>
          </p:cNvSpPr>
          <p:nvPr/>
        </p:nvSpPr>
        <p:spPr bwMode="auto">
          <a:xfrm>
            <a:off x="-460708" y="215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EC" dirty="0"/>
          </a:p>
        </p:txBody>
      </p:sp>
      <p:cxnSp>
        <p:nvCxnSpPr>
          <p:cNvPr id="13" name="Conector recto 12"/>
          <p:cNvCxnSpPr/>
          <p:nvPr/>
        </p:nvCxnSpPr>
        <p:spPr>
          <a:xfrm>
            <a:off x="4979405" y="478705"/>
            <a:ext cx="388218" cy="24611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Conector recto 13"/>
          <p:cNvCxnSpPr/>
          <p:nvPr/>
        </p:nvCxnSpPr>
        <p:spPr>
          <a:xfrm>
            <a:off x="1703405" y="481525"/>
            <a:ext cx="3276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15" name="Picture 6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7" name="Elipse 16"/>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8" name="Elipse 17"/>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Elipse 18"/>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Elipse 19"/>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Elipse 20"/>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28" name="Conector recto 27"/>
          <p:cNvCxnSpPr/>
          <p:nvPr/>
        </p:nvCxnSpPr>
        <p:spPr>
          <a:xfrm>
            <a:off x="5369521" y="724818"/>
            <a:ext cx="2700000" cy="1"/>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29" name="Imagen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9671" y="-1"/>
            <a:ext cx="4232330" cy="1023067"/>
          </a:xfrm>
          <a:prstGeom prst="rect">
            <a:avLst/>
          </a:prstGeom>
        </p:spPr>
      </p:pic>
      <p:cxnSp>
        <p:nvCxnSpPr>
          <p:cNvPr id="30" name="Conector recto 29"/>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Conector recto 30"/>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6" name="Conector recto 95"/>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97" name="Elipse 96"/>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8"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99" name="Elipse 98"/>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00" name="Imagen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01"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aphicFrame>
        <p:nvGraphicFramePr>
          <p:cNvPr id="5" name="Diagrama 4"/>
          <p:cNvGraphicFramePr/>
          <p:nvPr/>
        </p:nvGraphicFramePr>
        <p:xfrm>
          <a:off x="1299376" y="1899484"/>
          <a:ext cx="9593247" cy="4488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6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6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6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6"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7" name="Conector recto 16"/>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8" name="Conector recto 17"/>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9" name="Picture 6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1" name="Elipse 20"/>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28" name="Conector recto 127"/>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29" name="Imagen 1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sp>
        <p:nvSpPr>
          <p:cNvPr id="130" name="Google Shape;125;g1ed7e3116c2_0_171"/>
          <p:cNvSpPr txBox="1"/>
          <p:nvPr/>
        </p:nvSpPr>
        <p:spPr>
          <a:xfrm>
            <a:off x="3723831" y="1193087"/>
            <a:ext cx="515891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latin typeface="Calibri" panose="020F0502020204030204"/>
                <a:ea typeface="Calibri" panose="020F0502020204030204"/>
                <a:cs typeface="Calibri" panose="020F0502020204030204"/>
                <a:sym typeface="Calibri" panose="020F0502020204030204"/>
              </a:rPr>
              <a:t>PLANIFICACIÓN</a:t>
            </a:r>
            <a:r>
              <a:rPr lang="en-US" sz="2800" b="1" dirty="0">
                <a:latin typeface="Calibri" panose="020F0502020204030204"/>
                <a:ea typeface="Calibri" panose="020F0502020204030204"/>
                <a:cs typeface="Calibri" panose="020F0502020204030204"/>
                <a:sym typeface="Calibri" panose="020F0502020204030204"/>
              </a:rPr>
              <a:t> DEL </a:t>
            </a:r>
            <a:r>
              <a:rPr lang="en-US" sz="2800" b="1" dirty="0" err="1">
                <a:latin typeface="Calibri" panose="020F0502020204030204"/>
                <a:ea typeface="Calibri" panose="020F0502020204030204"/>
                <a:cs typeface="Calibri" panose="020F0502020204030204"/>
                <a:sym typeface="Calibri" panose="020F0502020204030204"/>
              </a:rPr>
              <a:t>PROCESO</a:t>
            </a:r>
            <a:endParaRPr lang="en-US" sz="2800" b="1" dirty="0">
              <a:latin typeface="Calibri" panose="020F0502020204030204"/>
              <a:ea typeface="Calibri" panose="020F0502020204030204"/>
              <a:cs typeface="Calibri" panose="020F0502020204030204"/>
              <a:sym typeface="Calibri" panose="020F0502020204030204"/>
            </a:endParaRPr>
          </a:p>
        </p:txBody>
      </p:sp>
      <p:cxnSp>
        <p:nvCxnSpPr>
          <p:cNvPr id="131" name="Conector recto 130"/>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2" name="Conector recto 131"/>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3" name="Conector recto 132"/>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34" name="Elipse 133"/>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5"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36" name="Elipse 135"/>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37" name="Imagen 1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38"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7"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6"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7" name="Conector recto 16"/>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8" name="Conector recto 17"/>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9" name="Picture 6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1" name="Elipse 20"/>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28" name="Conector recto 127"/>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29" name="Imagen 1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cxnSp>
        <p:nvCxnSpPr>
          <p:cNvPr id="131" name="Conector recto 130"/>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2" name="Conector recto 131"/>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3" name="Conector recto 132"/>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34" name="Elipse 133"/>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5"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36" name="Elipse 135"/>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37" name="Imagen 1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38"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pic>
        <p:nvPicPr>
          <p:cNvPr id="3" name="Imagen 2"/>
          <p:cNvPicPr>
            <a:picLocks noChangeAspect="1"/>
          </p:cNvPicPr>
          <p:nvPr/>
        </p:nvPicPr>
        <p:blipFill rotWithShape="1">
          <a:blip r:embed="rId9"/>
          <a:srcRect l="32323" t="37926" r="32608" b="38009"/>
          <a:stretch>
            <a:fillRect/>
          </a:stretch>
        </p:blipFill>
        <p:spPr>
          <a:xfrm>
            <a:off x="336910" y="2460968"/>
            <a:ext cx="4536374" cy="2488793"/>
          </a:xfrm>
          <a:prstGeom prst="rect">
            <a:avLst/>
          </a:prstGeom>
        </p:spPr>
      </p:pic>
      <p:grpSp>
        <p:nvGrpSpPr>
          <p:cNvPr id="4" name="Grupo 3"/>
          <p:cNvGrpSpPr/>
          <p:nvPr/>
        </p:nvGrpSpPr>
        <p:grpSpPr>
          <a:xfrm>
            <a:off x="315137" y="1034012"/>
            <a:ext cx="2104012" cy="899965"/>
            <a:chOff x="233" y="2457381"/>
            <a:chExt cx="2104012" cy="899965"/>
          </a:xfrm>
        </p:grpSpPr>
        <p:sp>
          <p:nvSpPr>
            <p:cNvPr id="6" name="Rectángulo 5"/>
            <p:cNvSpPr/>
            <p:nvPr/>
          </p:nvSpPr>
          <p:spPr>
            <a:xfrm>
              <a:off x="233" y="2457381"/>
              <a:ext cx="2104012" cy="899965"/>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9" name="CuadroTexto 138"/>
            <p:cNvSpPr txBox="1"/>
            <p:nvPr/>
          </p:nvSpPr>
          <p:spPr>
            <a:xfrm>
              <a:off x="233" y="2457381"/>
              <a:ext cx="2104012" cy="8999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a:t>1 ORGANIZACIÓN DEL PROCESO</a:t>
              </a:r>
            </a:p>
          </p:txBody>
        </p:sp>
      </p:grpSp>
      <p:sp>
        <p:nvSpPr>
          <p:cNvPr id="141" name="CuadroTexto 140"/>
          <p:cNvSpPr txBox="1"/>
          <p:nvPr/>
        </p:nvSpPr>
        <p:spPr>
          <a:xfrm>
            <a:off x="5163872" y="2641895"/>
            <a:ext cx="6823775" cy="2031325"/>
          </a:xfrm>
          <a:prstGeom prst="rect">
            <a:avLst/>
          </a:prstGeom>
          <a:noFill/>
        </p:spPr>
        <p:txBody>
          <a:bodyPr wrap="square">
            <a:spAutoFit/>
          </a:bodyPr>
          <a:lstStyle/>
          <a:p>
            <a:pPr algn="just"/>
            <a:r>
              <a:rPr lang="es-EC" dirty="0"/>
              <a:t>Realizarán una consulta a la ciudadanía de su territorio (ciudadanía en general, con énfasis en los enfoques de igualdad:</a:t>
            </a:r>
          </a:p>
          <a:p>
            <a:pPr algn="just"/>
            <a:endParaRPr lang="es-EC" dirty="0"/>
          </a:p>
          <a:p>
            <a:pPr algn="just"/>
            <a:r>
              <a:rPr lang="es-EC" dirty="0"/>
              <a:t>Pueblos y nacionalidades, personas en situación de movilidad humana, personas con discapacidad, género y generacional) con la finalidad de acordar un listado de temas o requerimientos ciudadanos sobre los cuales el GAD debe rendir cuentas.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7"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6"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7" name="Conector recto 16"/>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8" name="Conector recto 17"/>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9" name="Picture 6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1" name="Elipse 20"/>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28" name="Conector recto 127"/>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29" name="Imagen 1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cxnSp>
        <p:nvCxnSpPr>
          <p:cNvPr id="131" name="Conector recto 130"/>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2" name="Conector recto 131"/>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3" name="Conector recto 132"/>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34" name="Elipse 133"/>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5"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36" name="Elipse 135"/>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37" name="Imagen 1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38"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 name="Grupo 1"/>
          <p:cNvGrpSpPr/>
          <p:nvPr/>
        </p:nvGrpSpPr>
        <p:grpSpPr>
          <a:xfrm>
            <a:off x="304867" y="993627"/>
            <a:ext cx="2104012" cy="899965"/>
            <a:chOff x="2496489" y="2457381"/>
            <a:chExt cx="2104012" cy="899965"/>
          </a:xfrm>
        </p:grpSpPr>
        <p:sp>
          <p:nvSpPr>
            <p:cNvPr id="5" name="Rectángulo 4"/>
            <p:cNvSpPr/>
            <p:nvPr/>
          </p:nvSpPr>
          <p:spPr>
            <a:xfrm>
              <a:off x="2496489" y="2457381"/>
              <a:ext cx="2104012" cy="899965"/>
            </a:xfrm>
            <a:prstGeom prst="rect">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30" name="CuadroTexto 129"/>
            <p:cNvSpPr txBox="1"/>
            <p:nvPr/>
          </p:nvSpPr>
          <p:spPr>
            <a:xfrm>
              <a:off x="2496489" y="2457381"/>
              <a:ext cx="2104012" cy="8999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a:t>2.- CONSULTA CIUDADANA</a:t>
              </a:r>
            </a:p>
          </p:txBody>
        </p:sp>
      </p:grpSp>
      <p:pic>
        <p:nvPicPr>
          <p:cNvPr id="140" name="Imagen 1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924" y="2229837"/>
            <a:ext cx="4580395" cy="2398325"/>
          </a:xfrm>
          <a:prstGeom prst="rect">
            <a:avLst/>
          </a:prstGeom>
        </p:spPr>
      </p:pic>
      <p:sp>
        <p:nvSpPr>
          <p:cNvPr id="143" name="CuadroTexto 142"/>
          <p:cNvSpPr txBox="1"/>
          <p:nvPr/>
        </p:nvSpPr>
        <p:spPr>
          <a:xfrm>
            <a:off x="5565930" y="2551837"/>
            <a:ext cx="6381209" cy="1754326"/>
          </a:xfrm>
          <a:prstGeom prst="rect">
            <a:avLst/>
          </a:prstGeom>
          <a:noFill/>
        </p:spPr>
        <p:txBody>
          <a:bodyPr wrap="square">
            <a:spAutoFit/>
          </a:bodyPr>
          <a:lstStyle/>
          <a:p>
            <a:pPr algn="just"/>
            <a:r>
              <a:rPr lang="es-EC" dirty="0"/>
              <a:t>La Asamblea Ciudadana Local -o quien cumpliera tales funciones- convoca masivamente a la ciudadanía de su jurisdicción territorial con la finalidad de instalar un espacio de consulta sobre los temas que serán informados por parte de la autoridad. Para motivar el debate se instalarán mesas temáticas en función a los ejes del plan de desarrollo.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91627" y="2516207"/>
            <a:ext cx="2882756" cy="665760"/>
          </a:xfrm>
          <a:prstGeom prst="rect">
            <a:avLst/>
          </a:prstGeom>
          <a:noFill/>
        </p:spPr>
        <p:txBody>
          <a:bodyPr wrap="square" rtlCol="0">
            <a:spAutoFit/>
          </a:bodyPr>
          <a:lstStyle/>
          <a:p>
            <a:pPr algn="just"/>
            <a:r>
              <a:rPr lang="es-ES" sz="1240" dirty="0">
                <a:latin typeface="Arial" panose="020B0604020202020204" pitchFamily="34" charset="0"/>
                <a:cs typeface="Arial" panose="020B0604020202020204" pitchFamily="34" charset="0"/>
              </a:rPr>
              <a:t>Instalar un espacio de consulta sobre los temas que serán informados por parte de las autoridades. </a:t>
            </a:r>
          </a:p>
        </p:txBody>
      </p:sp>
      <p:sp>
        <p:nvSpPr>
          <p:cNvPr id="35" name="CuadroTexto 34"/>
          <p:cNvSpPr txBox="1"/>
          <p:nvPr/>
        </p:nvSpPr>
        <p:spPr>
          <a:xfrm>
            <a:off x="3998464" y="2460646"/>
            <a:ext cx="3619946" cy="856901"/>
          </a:xfrm>
          <a:prstGeom prst="rect">
            <a:avLst/>
          </a:prstGeom>
          <a:noFill/>
        </p:spPr>
        <p:txBody>
          <a:bodyPr wrap="square">
            <a:spAutoFit/>
          </a:bodyPr>
          <a:lstStyle/>
          <a:p>
            <a:pPr algn="just"/>
            <a:r>
              <a:rPr lang="es-ES" sz="1240" dirty="0">
                <a:latin typeface="Arial" panose="020B0604020202020204" pitchFamily="34" charset="0"/>
                <a:cs typeface="Arial" panose="020B0604020202020204" pitchFamily="34" charset="0"/>
              </a:rPr>
              <a:t>Con la finalidad de acordar un listado de temas o requerimientos ciudadanos sobre los cuales el GAD debe rendir cuentas.</a:t>
            </a:r>
          </a:p>
          <a:p>
            <a:pPr algn="just"/>
            <a:r>
              <a:rPr lang="es-ES" sz="1240" dirty="0">
                <a:latin typeface="Arial" panose="020B0604020202020204" pitchFamily="34" charset="0"/>
                <a:cs typeface="Arial" panose="020B0604020202020204" pitchFamily="34" charset="0"/>
              </a:rPr>
              <a:t>En un lapso de una semana…</a:t>
            </a:r>
          </a:p>
        </p:txBody>
      </p:sp>
      <p:pic>
        <p:nvPicPr>
          <p:cNvPr id="36" name="Imagen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828" y="3601982"/>
            <a:ext cx="5771406" cy="2656114"/>
          </a:xfrm>
          <a:prstGeom prst="rect">
            <a:avLst/>
          </a:prstGeom>
        </p:spPr>
      </p:pic>
      <p:sp>
        <p:nvSpPr>
          <p:cNvPr id="37" name="CuadroTexto 36"/>
          <p:cNvSpPr txBox="1"/>
          <p:nvPr/>
        </p:nvSpPr>
        <p:spPr>
          <a:xfrm>
            <a:off x="8799020" y="2496045"/>
            <a:ext cx="2882756" cy="2768322"/>
          </a:xfrm>
          <a:prstGeom prst="rect">
            <a:avLst/>
          </a:prstGeom>
          <a:noFill/>
        </p:spPr>
        <p:txBody>
          <a:bodyPr wrap="square">
            <a:spAutoFit/>
          </a:bodyPr>
          <a:lstStyle/>
          <a:p>
            <a:pPr algn="l"/>
            <a:r>
              <a:rPr lang="es-ES" sz="1240" dirty="0">
                <a:latin typeface="Arial" panose="020B0604020202020204" pitchFamily="34" charset="0"/>
                <a:cs typeface="Arial" panose="020B0604020202020204" pitchFamily="34" charset="0"/>
              </a:rPr>
              <a:t>La Ciudadanía o quien cumpliera tales funciones- a través de su directorio, en reunión ampliada analizará los siguientes documentos que deben ser entregados por el GAD con anterioridad:</a:t>
            </a:r>
          </a:p>
          <a:p>
            <a:pPr algn="l"/>
            <a:r>
              <a:rPr lang="es-EC" sz="1240" dirty="0">
                <a:latin typeface="Arial" panose="020B0604020202020204" pitchFamily="34" charset="0"/>
                <a:cs typeface="Arial" panose="020B0604020202020204" pitchFamily="34" charset="0"/>
              </a:rPr>
              <a:t>1. Plan de Desarrollo y Ordenamiento Territorial.</a:t>
            </a:r>
          </a:p>
          <a:p>
            <a:pPr algn="l"/>
            <a:r>
              <a:rPr lang="es-EC" sz="1240" dirty="0">
                <a:latin typeface="Arial" panose="020B0604020202020204" pitchFamily="34" charset="0"/>
                <a:cs typeface="Arial" panose="020B0604020202020204" pitchFamily="34" charset="0"/>
              </a:rPr>
              <a:t>2. Oferta de campaña de la máxima autoridad.</a:t>
            </a:r>
          </a:p>
          <a:p>
            <a:pPr algn="l"/>
            <a:r>
              <a:rPr lang="es-EC" sz="1240" dirty="0">
                <a:latin typeface="Arial" panose="020B0604020202020204" pitchFamily="34" charset="0"/>
                <a:cs typeface="Arial" panose="020B0604020202020204" pitchFamily="34" charset="0"/>
              </a:rPr>
              <a:t>3. Plan Operativo Anual (POA) </a:t>
            </a:r>
          </a:p>
          <a:p>
            <a:pPr algn="l"/>
            <a:r>
              <a:rPr lang="es-EC" sz="1240" dirty="0">
                <a:latin typeface="Arial" panose="020B0604020202020204" pitchFamily="34" charset="0"/>
                <a:cs typeface="Arial" panose="020B0604020202020204" pitchFamily="34" charset="0"/>
              </a:rPr>
              <a:t>4. Listado de instituciones vinculadas</a:t>
            </a:r>
          </a:p>
          <a:p>
            <a:pPr algn="l"/>
            <a:endParaRPr lang="es-EC" sz="1240" dirty="0">
              <a:latin typeface="Arial" panose="020B0604020202020204" pitchFamily="34" charset="0"/>
              <a:cs typeface="Arial" panose="020B0604020202020204" pitchFamily="34" charset="0"/>
            </a:endParaRPr>
          </a:p>
          <a:p>
            <a:pPr algn="l"/>
            <a:endParaRPr lang="es-EC" sz="1240" dirty="0">
              <a:latin typeface="Arial" panose="020B0604020202020204" pitchFamily="34" charset="0"/>
              <a:cs typeface="Arial" panose="020B0604020202020204" pitchFamily="34" charset="0"/>
            </a:endParaRPr>
          </a:p>
        </p:txBody>
      </p:sp>
      <p:cxnSp>
        <p:nvCxnSpPr>
          <p:cNvPr id="9" name="Conector recto 8"/>
          <p:cNvCxnSpPr/>
          <p:nvPr/>
        </p:nvCxnSpPr>
        <p:spPr>
          <a:xfrm>
            <a:off x="1176663" y="2143756"/>
            <a:ext cx="9063736"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1176662" y="2143755"/>
            <a:ext cx="0" cy="304807"/>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p:cNvCxnSpPr/>
          <p:nvPr/>
        </p:nvCxnSpPr>
        <p:spPr>
          <a:xfrm>
            <a:off x="5614134" y="2143755"/>
            <a:ext cx="0" cy="304807"/>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p:nvPr/>
        </p:nvCxnSpPr>
        <p:spPr>
          <a:xfrm>
            <a:off x="10240398" y="2143755"/>
            <a:ext cx="0" cy="304807"/>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55" name="CuadroTexto 54"/>
          <p:cNvSpPr txBox="1"/>
          <p:nvPr/>
        </p:nvSpPr>
        <p:spPr>
          <a:xfrm>
            <a:off x="2329982" y="1387974"/>
            <a:ext cx="6375494" cy="370230"/>
          </a:xfrm>
          <a:prstGeom prst="rect">
            <a:avLst/>
          </a:prstGeom>
          <a:noFill/>
        </p:spPr>
        <p:txBody>
          <a:bodyPr wrap="square">
            <a:spAutoFit/>
          </a:bodyPr>
          <a:lstStyle/>
          <a:p>
            <a:pPr algn="ctr"/>
            <a:r>
              <a:rPr lang="es-EC" sz="1805" b="1" dirty="0"/>
              <a:t>CONCEJO DE PLANIFICACIÓN LOCAL - CIUDADANÍA</a:t>
            </a:r>
          </a:p>
        </p:txBody>
      </p:sp>
      <p:grpSp>
        <p:nvGrpSpPr>
          <p:cNvPr id="2" name="Grupo 1"/>
          <p:cNvGrpSpPr/>
          <p:nvPr/>
        </p:nvGrpSpPr>
        <p:grpSpPr>
          <a:xfrm>
            <a:off x="304867" y="993627"/>
            <a:ext cx="2104012" cy="899965"/>
            <a:chOff x="2496489" y="2457381"/>
            <a:chExt cx="2104012" cy="899965"/>
          </a:xfrm>
        </p:grpSpPr>
        <p:sp>
          <p:nvSpPr>
            <p:cNvPr id="3" name="Rectángulo 2"/>
            <p:cNvSpPr/>
            <p:nvPr/>
          </p:nvSpPr>
          <p:spPr>
            <a:xfrm>
              <a:off x="2496489" y="2457381"/>
              <a:ext cx="2104012" cy="899965"/>
            </a:xfrm>
            <a:prstGeom prst="rect">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5" name="CuadroTexto 4"/>
            <p:cNvSpPr txBox="1"/>
            <p:nvPr/>
          </p:nvSpPr>
          <p:spPr>
            <a:xfrm>
              <a:off x="2496489" y="2457381"/>
              <a:ext cx="2104012" cy="8999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a:t>2.- CONSULTA CIUDADANA</a:t>
              </a:r>
            </a:p>
          </p:txBody>
        </p:sp>
      </p:grpSp>
      <p:pic>
        <p:nvPicPr>
          <p:cNvPr id="6"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7"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8" name="Conector recto 17"/>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9" name="Conector recto 18"/>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20" name="Picture 6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2" name="Elipse 21"/>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2" name="Elipse 31"/>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33" name="Conector recto 32"/>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34" name="Imagen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cxnSp>
        <p:nvCxnSpPr>
          <p:cNvPr id="39" name="Conector recto 38"/>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Conector recto 39"/>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Conector recto 40"/>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42" name="Elipse 41"/>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3"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46" name="Elipse 45"/>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47" name="Imagen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48"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uadroTexto 35"/>
          <p:cNvSpPr txBox="1"/>
          <p:nvPr/>
        </p:nvSpPr>
        <p:spPr>
          <a:xfrm>
            <a:off x="939760" y="1975339"/>
            <a:ext cx="8785958" cy="1551963"/>
          </a:xfrm>
          <a:prstGeom prst="rect">
            <a:avLst/>
          </a:prstGeom>
          <a:noFill/>
        </p:spPr>
        <p:txBody>
          <a:bodyPr wrap="square">
            <a:spAutoFit/>
          </a:bodyPr>
          <a:lstStyle/>
          <a:p>
            <a:pPr algn="just"/>
            <a:r>
              <a:rPr lang="es-ES" sz="1355" b="1" dirty="0">
                <a:latin typeface="Calibri" panose="020F0502020204030204" pitchFamily="34" charset="0"/>
              </a:rPr>
              <a:t>2.- Entrega de temas para que el GAD rinda cuentas</a:t>
            </a:r>
          </a:p>
          <a:p>
            <a:pPr algn="just"/>
            <a:endParaRPr lang="es-ES" sz="1355" dirty="0">
              <a:latin typeface="Calibri" panose="020F0502020204030204" pitchFamily="34" charset="0"/>
            </a:endParaRPr>
          </a:p>
          <a:p>
            <a:pPr lvl="1" algn="just"/>
            <a:r>
              <a:rPr lang="es-ES" sz="1355" dirty="0">
                <a:latin typeface="Calibri" panose="020F0502020204030204" pitchFamily="34" charset="0"/>
              </a:rPr>
              <a:t>Se entregará la lista de temas al GAD por medio de su Secretaría General. La que pondrá en conocimiento a la máxima autoridad para que su equipo técnico de respuesta aquel listado de preguntas.</a:t>
            </a:r>
          </a:p>
          <a:p>
            <a:pPr algn="just"/>
            <a:endParaRPr lang="es-ES" sz="1355" dirty="0">
              <a:latin typeface="Calibri" panose="020F0502020204030204" pitchFamily="34" charset="0"/>
            </a:endParaRPr>
          </a:p>
          <a:p>
            <a:pPr algn="just"/>
            <a:endParaRPr lang="es-ES" sz="1355" dirty="0">
              <a:latin typeface="Calibri" panose="020F0502020204030204" pitchFamily="34" charset="0"/>
            </a:endParaRPr>
          </a:p>
          <a:p>
            <a:pPr algn="just"/>
            <a:endParaRPr lang="es-ES" sz="1355" dirty="0">
              <a:latin typeface="Calibri" panose="020F0502020204030204" pitchFamily="34"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451" y="3038664"/>
            <a:ext cx="3036310" cy="2684542"/>
          </a:xfrm>
          <a:prstGeom prst="rect">
            <a:avLst/>
          </a:prstGeom>
        </p:spPr>
      </p:pic>
      <p:grpSp>
        <p:nvGrpSpPr>
          <p:cNvPr id="2" name="Grupo 1"/>
          <p:cNvGrpSpPr/>
          <p:nvPr/>
        </p:nvGrpSpPr>
        <p:grpSpPr>
          <a:xfrm>
            <a:off x="525377" y="873849"/>
            <a:ext cx="2104012" cy="899965"/>
            <a:chOff x="4992745" y="2457381"/>
            <a:chExt cx="2104012" cy="899965"/>
          </a:xfrm>
        </p:grpSpPr>
        <p:sp>
          <p:nvSpPr>
            <p:cNvPr id="3" name="Rectángulo 2"/>
            <p:cNvSpPr/>
            <p:nvPr/>
          </p:nvSpPr>
          <p:spPr>
            <a:xfrm>
              <a:off x="4992745" y="2457381"/>
              <a:ext cx="2104012" cy="899965"/>
            </a:xfrm>
            <a:prstGeom prst="rect">
              <a:avLst/>
            </a:prstGeom>
            <a:solidFill>
              <a:schemeClr val="accent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4" name="CuadroTexto 3"/>
            <p:cNvSpPr txBox="1"/>
            <p:nvPr/>
          </p:nvSpPr>
          <p:spPr>
            <a:xfrm>
              <a:off x="4992745" y="2457381"/>
              <a:ext cx="2104012" cy="8999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3.- ENTREGA DE TEMAS PARA QUE EL GAD RINDA CUENTAS</a:t>
              </a:r>
            </a:p>
          </p:txBody>
        </p:sp>
      </p:grpSp>
      <p:pic>
        <p:nvPicPr>
          <p:cNvPr id="5"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5"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6" name="Conector recto 15"/>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7" name="Conector recto 16"/>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8" name="Picture 6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1" name="Elipse 20"/>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32" name="Conector recto 31"/>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33" name="Imagen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cxnSp>
        <p:nvCxnSpPr>
          <p:cNvPr id="34" name="Conector recto 33"/>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Conector recto 34"/>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Conector recto 36"/>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42" name="Elipse 41"/>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3"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44" name="Elipse 43"/>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45" name="Imagen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46"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adroTexto 34"/>
          <p:cNvSpPr txBox="1"/>
          <p:nvPr/>
        </p:nvSpPr>
        <p:spPr>
          <a:xfrm>
            <a:off x="4055246" y="1075660"/>
            <a:ext cx="3669126" cy="405047"/>
          </a:xfrm>
          <a:prstGeom prst="rect">
            <a:avLst/>
          </a:prstGeom>
          <a:noFill/>
        </p:spPr>
        <p:txBody>
          <a:bodyPr wrap="square">
            <a:spAutoFit/>
          </a:bodyPr>
          <a:lstStyle/>
          <a:p>
            <a:pPr algn="just"/>
            <a:r>
              <a:rPr lang="es-EC" sz="2030" b="1" dirty="0">
                <a:solidFill>
                  <a:srgbClr val="FF6600"/>
                </a:solidFill>
                <a:latin typeface="Arial" panose="020B0604020202020204" pitchFamily="34" charset="0"/>
                <a:cs typeface="Arial" panose="020B0604020202020204" pitchFamily="34" charset="0"/>
              </a:rPr>
              <a:t>C</a:t>
            </a:r>
            <a:r>
              <a:rPr lang="es-EC" sz="1355" b="1" dirty="0">
                <a:latin typeface="Arial" panose="020B0604020202020204" pitchFamily="34" charset="0"/>
                <a:cs typeface="Arial" panose="020B0604020202020204" pitchFamily="34" charset="0"/>
              </a:rPr>
              <a:t>ONFORMACIÓN DEL EQUIPO MIXTO.</a:t>
            </a:r>
          </a:p>
        </p:txBody>
      </p:sp>
      <p:sp>
        <p:nvSpPr>
          <p:cNvPr id="36" name="CuadroTexto 35"/>
          <p:cNvSpPr txBox="1"/>
          <p:nvPr/>
        </p:nvSpPr>
        <p:spPr>
          <a:xfrm>
            <a:off x="1388916" y="2509636"/>
            <a:ext cx="1736092" cy="370230"/>
          </a:xfrm>
          <a:prstGeom prst="rect">
            <a:avLst/>
          </a:prstGeom>
          <a:noFill/>
        </p:spPr>
        <p:txBody>
          <a:bodyPr wrap="square">
            <a:spAutoFit/>
          </a:bodyPr>
          <a:lstStyle/>
          <a:p>
            <a:pPr algn="just"/>
            <a:r>
              <a:rPr lang="es-ES" sz="1355" b="1" dirty="0">
                <a:latin typeface="Arial" panose="020B0604020202020204" pitchFamily="34" charset="0"/>
                <a:cs typeface="Arial" panose="020B0604020202020204" pitchFamily="34" charset="0"/>
              </a:rPr>
              <a:t>EQUIPO MIXTO </a:t>
            </a:r>
            <a:r>
              <a:rPr lang="es-ES" sz="1805" b="1" dirty="0">
                <a:solidFill>
                  <a:srgbClr val="FF6600"/>
                </a:solidFill>
                <a:latin typeface="Arial" panose="020B0604020202020204" pitchFamily="34" charset="0"/>
                <a:cs typeface="Arial" panose="020B0604020202020204" pitchFamily="34" charset="0"/>
              </a:rPr>
              <a:t>1</a:t>
            </a:r>
            <a:endParaRPr lang="es-EC" sz="1355" b="1" dirty="0">
              <a:latin typeface="Arial" panose="020B0604020202020204" pitchFamily="34" charset="0"/>
              <a:cs typeface="Arial" panose="020B0604020202020204" pitchFamily="34" charset="0"/>
            </a:endParaRPr>
          </a:p>
        </p:txBody>
      </p:sp>
      <p:sp>
        <p:nvSpPr>
          <p:cNvPr id="38" name="CuadroTexto 37"/>
          <p:cNvSpPr txBox="1"/>
          <p:nvPr/>
        </p:nvSpPr>
        <p:spPr>
          <a:xfrm>
            <a:off x="560334" y="3142649"/>
            <a:ext cx="3923975" cy="1569660"/>
          </a:xfrm>
          <a:prstGeom prst="rect">
            <a:avLst/>
          </a:prstGeom>
          <a:noFill/>
        </p:spPr>
        <p:txBody>
          <a:bodyPr wrap="square">
            <a:spAutoFit/>
          </a:bodyPr>
          <a:lstStyle/>
          <a:p>
            <a:pPr marL="193675" indent="-193675" algn="just">
              <a:buFont typeface="Arial" panose="020B0604020202020204" pitchFamily="34" charset="0"/>
              <a:buChar char="•"/>
            </a:pPr>
            <a:r>
              <a:rPr lang="es-ES" sz="1200" b="1" dirty="0">
                <a:latin typeface="Arial" panose="020B0604020202020204" pitchFamily="34" charset="0"/>
                <a:cs typeface="Arial" panose="020B0604020202020204" pitchFamily="34" charset="0"/>
              </a:rPr>
              <a:t>LIDERADA POR EL GADMA</a:t>
            </a:r>
          </a:p>
          <a:p>
            <a:pPr marL="193675" indent="-193675" algn="just">
              <a:buFont typeface="Arial" panose="020B0604020202020204" pitchFamily="34" charset="0"/>
              <a:buChar char="•"/>
            </a:pPr>
            <a:endParaRPr lang="es-ES" sz="1200" b="1" dirty="0">
              <a:latin typeface="Arial" panose="020B0604020202020204" pitchFamily="34" charset="0"/>
              <a:cs typeface="Arial" panose="020B0604020202020204" pitchFamily="34" charset="0"/>
            </a:endParaRPr>
          </a:p>
          <a:p>
            <a:pPr marL="193675" indent="-193675" algn="just">
              <a:buFont typeface="Arial" panose="020B0604020202020204" pitchFamily="34" charset="0"/>
              <a:buChar char="•"/>
            </a:pPr>
            <a:r>
              <a:rPr lang="es-ES" sz="1200" b="1" dirty="0">
                <a:latin typeface="Arial" panose="020B0604020202020204" pitchFamily="34" charset="0"/>
                <a:cs typeface="Arial" panose="020B0604020202020204" pitchFamily="34" charset="0"/>
              </a:rPr>
              <a:t>CPL-INTEGRANTES CIUDADANOS DEL CASCO URBANO - ORGANIZACIONES</a:t>
            </a:r>
          </a:p>
          <a:p>
            <a:pPr algn="just"/>
            <a:endParaRPr lang="es-ES" sz="1200" b="1" dirty="0">
              <a:solidFill>
                <a:srgbClr val="4421FF"/>
              </a:solidFill>
              <a:latin typeface="Arial" panose="020B0604020202020204" pitchFamily="34" charset="0"/>
              <a:cs typeface="Arial" panose="020B0604020202020204" pitchFamily="34" charset="0"/>
            </a:endParaRPr>
          </a:p>
          <a:p>
            <a:pPr algn="just"/>
            <a:r>
              <a:rPr lang="es-ES" sz="1200" dirty="0"/>
              <a:t>Será la encargada de analizar los temas presentados por la ciudadanía. </a:t>
            </a:r>
          </a:p>
          <a:p>
            <a:pPr algn="just"/>
            <a:endParaRPr lang="es-ES" sz="1200" dirty="0"/>
          </a:p>
        </p:txBody>
      </p:sp>
      <p:sp>
        <p:nvSpPr>
          <p:cNvPr id="41" name="CuadroTexto 40"/>
          <p:cNvSpPr txBox="1"/>
          <p:nvPr/>
        </p:nvSpPr>
        <p:spPr>
          <a:xfrm>
            <a:off x="8525974" y="2415579"/>
            <a:ext cx="1736092" cy="370230"/>
          </a:xfrm>
          <a:prstGeom prst="rect">
            <a:avLst/>
          </a:prstGeom>
          <a:noFill/>
        </p:spPr>
        <p:txBody>
          <a:bodyPr wrap="square">
            <a:spAutoFit/>
          </a:bodyPr>
          <a:lstStyle/>
          <a:p>
            <a:pPr algn="just"/>
            <a:r>
              <a:rPr lang="es-ES" sz="1355" b="1" dirty="0">
                <a:latin typeface="Arial" panose="020B0604020202020204" pitchFamily="34" charset="0"/>
                <a:cs typeface="Arial" panose="020B0604020202020204" pitchFamily="34" charset="0"/>
              </a:rPr>
              <a:t>EQUIPO MIXTO </a:t>
            </a:r>
            <a:r>
              <a:rPr lang="es-ES" sz="1805" b="1" dirty="0">
                <a:solidFill>
                  <a:srgbClr val="FF6600"/>
                </a:solidFill>
                <a:latin typeface="Arial" panose="020B0604020202020204" pitchFamily="34" charset="0"/>
                <a:cs typeface="Arial" panose="020B0604020202020204" pitchFamily="34" charset="0"/>
              </a:rPr>
              <a:t>2</a:t>
            </a:r>
            <a:endParaRPr lang="es-EC" sz="1355" b="1" dirty="0">
              <a:latin typeface="Arial" panose="020B0604020202020204" pitchFamily="34" charset="0"/>
              <a:cs typeface="Arial" panose="020B0604020202020204" pitchFamily="34" charset="0"/>
            </a:endParaRPr>
          </a:p>
        </p:txBody>
      </p:sp>
      <p:sp>
        <p:nvSpPr>
          <p:cNvPr id="43" name="CuadroTexto 42"/>
          <p:cNvSpPr txBox="1"/>
          <p:nvPr/>
        </p:nvSpPr>
        <p:spPr>
          <a:xfrm>
            <a:off x="7194978" y="2979284"/>
            <a:ext cx="4643252" cy="1754326"/>
          </a:xfrm>
          <a:prstGeom prst="rect">
            <a:avLst/>
          </a:prstGeom>
          <a:noFill/>
        </p:spPr>
        <p:txBody>
          <a:bodyPr wrap="square">
            <a:spAutoFit/>
          </a:bodyPr>
          <a:lstStyle/>
          <a:p>
            <a:pPr marL="193675" indent="-193675" algn="just">
              <a:buFont typeface="Arial" panose="020B0604020202020204" pitchFamily="34" charset="0"/>
              <a:buChar char="•"/>
            </a:pPr>
            <a:r>
              <a:rPr lang="es-ES" sz="1200" b="1" dirty="0">
                <a:latin typeface="Arial" panose="020B0604020202020204" pitchFamily="34" charset="0"/>
                <a:cs typeface="Arial" panose="020B0604020202020204" pitchFamily="34" charset="0"/>
              </a:rPr>
              <a:t>CPL-INTEGRANTES CIUDADANOS DEL CASCO URBANO - ORGANIZACIONES</a:t>
            </a:r>
          </a:p>
          <a:p>
            <a:pPr algn="just"/>
            <a:endParaRPr lang="es-ES" sz="1200" b="1" dirty="0">
              <a:latin typeface="Arial" panose="020B0604020202020204" pitchFamily="34" charset="0"/>
              <a:cs typeface="Arial" panose="020B0604020202020204" pitchFamily="34" charset="0"/>
            </a:endParaRPr>
          </a:p>
          <a:p>
            <a:pPr marL="193675" indent="-193675" algn="just">
              <a:buFont typeface="Arial" panose="020B0604020202020204" pitchFamily="34" charset="0"/>
              <a:buChar char="•"/>
            </a:pPr>
            <a:r>
              <a:rPr lang="es-ES" sz="1200" b="1" dirty="0">
                <a:latin typeface="Arial" panose="020B0604020202020204" pitchFamily="34" charset="0"/>
                <a:cs typeface="Arial" panose="020B0604020202020204" pitchFamily="34" charset="0"/>
              </a:rPr>
              <a:t>TÉCNICOS DEL GADMA</a:t>
            </a:r>
            <a:endParaRPr lang="es-ES" sz="1200" b="1" dirty="0">
              <a:solidFill>
                <a:srgbClr val="4421FF"/>
              </a:solidFill>
              <a:latin typeface="Arial" panose="020B0604020202020204" pitchFamily="34" charset="0"/>
              <a:cs typeface="Arial" panose="020B0604020202020204" pitchFamily="34" charset="0"/>
            </a:endParaRPr>
          </a:p>
          <a:p>
            <a:pPr algn="just"/>
            <a:endParaRPr lang="es-ES" sz="1200" b="1" dirty="0">
              <a:solidFill>
                <a:srgbClr val="4421FF"/>
              </a:solidFill>
              <a:latin typeface="Arial" panose="020B0604020202020204" pitchFamily="34" charset="0"/>
              <a:cs typeface="Arial" panose="020B0604020202020204" pitchFamily="34" charset="0"/>
            </a:endParaRPr>
          </a:p>
          <a:p>
            <a:pPr algn="just"/>
            <a:r>
              <a:rPr lang="es-ES" sz="1200" dirty="0"/>
              <a:t>Su responsabilidad es velar el proceso de la deliberación pública y evaluación del Informe institucional, verificar la convocatoria a la deliberación pública, participar en la construcción de la metodología de las mesas de trabajo y sistematizar los aportes ciudadanos. </a:t>
            </a:r>
          </a:p>
        </p:txBody>
      </p:sp>
      <p:cxnSp>
        <p:nvCxnSpPr>
          <p:cNvPr id="74" name="Conector recto 73"/>
          <p:cNvCxnSpPr/>
          <p:nvPr/>
        </p:nvCxnSpPr>
        <p:spPr>
          <a:xfrm>
            <a:off x="2032379" y="2063997"/>
            <a:ext cx="7361641"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7" name="Conector recto de flecha 76"/>
          <p:cNvCxnSpPr/>
          <p:nvPr/>
        </p:nvCxnSpPr>
        <p:spPr>
          <a:xfrm>
            <a:off x="9372493" y="2047395"/>
            <a:ext cx="0" cy="396000"/>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ector recto de flecha 77"/>
          <p:cNvCxnSpPr/>
          <p:nvPr/>
        </p:nvCxnSpPr>
        <p:spPr>
          <a:xfrm>
            <a:off x="2032379" y="2092991"/>
            <a:ext cx="0" cy="304807"/>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1"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2" name="Conector recto 11"/>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3" name="Conector recto 12"/>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4" name="Picture 6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6" name="Elipse 15"/>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 name="Elipse 16"/>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8" name="Elipse 17"/>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Elipse 18"/>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Elipse 19"/>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Elipse 20"/>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27" name="Conector recto 26"/>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28" name="Imagen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cxnSp>
        <p:nvCxnSpPr>
          <p:cNvPr id="29" name="Conector recto 28"/>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Conector recto 29"/>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Conector recto 30"/>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32" name="Elipse 31"/>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3"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4" name="Elipse 33"/>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39"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40" name="Grupo 39"/>
          <p:cNvGrpSpPr/>
          <p:nvPr/>
        </p:nvGrpSpPr>
        <p:grpSpPr>
          <a:xfrm>
            <a:off x="336910" y="863231"/>
            <a:ext cx="2104012" cy="899965"/>
            <a:chOff x="7489001" y="2457381"/>
            <a:chExt cx="2104012" cy="899965"/>
          </a:xfrm>
        </p:grpSpPr>
        <p:sp>
          <p:nvSpPr>
            <p:cNvPr id="42" name="Rectángulo 41"/>
            <p:cNvSpPr/>
            <p:nvPr/>
          </p:nvSpPr>
          <p:spPr>
            <a:xfrm>
              <a:off x="7489001" y="2457381"/>
              <a:ext cx="2104012" cy="899965"/>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4" name="CuadroTexto 43"/>
            <p:cNvSpPr txBox="1"/>
            <p:nvPr/>
          </p:nvSpPr>
          <p:spPr>
            <a:xfrm>
              <a:off x="7489001" y="2457381"/>
              <a:ext cx="2104012" cy="8999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a:t>4.- INSTANCIA DE PARTICIPACIÓN</a:t>
              </a:r>
            </a:p>
          </p:txBody>
        </p:sp>
      </p:grpSp>
      <p:sp>
        <p:nvSpPr>
          <p:cNvPr id="46" name="CuadroTexto 45"/>
          <p:cNvSpPr txBox="1"/>
          <p:nvPr/>
        </p:nvSpPr>
        <p:spPr>
          <a:xfrm>
            <a:off x="2407125" y="5104917"/>
            <a:ext cx="6965368" cy="1200329"/>
          </a:xfrm>
          <a:prstGeom prst="rect">
            <a:avLst/>
          </a:prstGeom>
          <a:noFill/>
        </p:spPr>
        <p:txBody>
          <a:bodyPr wrap="square">
            <a:spAutoFit/>
          </a:bodyPr>
          <a:lstStyle/>
          <a:p>
            <a:pPr algn="ctr"/>
            <a:r>
              <a:rPr lang="es-EC" dirty="0"/>
              <a:t>La Instancia de Participación recibe las peticiones de la Asamblea Ciudadana Local y organiza un Equipo Técnico Mixto integrado de forma equitativa entre ciudadanos y técnicos del GAD, el cual define objetivos, cronograma y responsables.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7" name="Picture 6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6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6"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7" name="Conector recto 16"/>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8" name="Conector recto 17"/>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9" name="Picture 6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1" name="Elipse 20"/>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28" name="Conector recto 127"/>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29" name="Imagen 1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cxnSp>
        <p:nvCxnSpPr>
          <p:cNvPr id="131" name="Conector recto 130"/>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2" name="Conector recto 131"/>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3" name="Conector recto 132"/>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34" name="Elipse 133"/>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5"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36" name="Elipse 135"/>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37" name="Imagen 1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38"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 name="Grupo 1"/>
          <p:cNvGrpSpPr/>
          <p:nvPr/>
        </p:nvGrpSpPr>
        <p:grpSpPr>
          <a:xfrm>
            <a:off x="42523" y="670713"/>
            <a:ext cx="4055343" cy="722095"/>
            <a:chOff x="2496489" y="2457381"/>
            <a:chExt cx="2104012" cy="899965"/>
          </a:xfrm>
        </p:grpSpPr>
        <p:sp>
          <p:nvSpPr>
            <p:cNvPr id="5" name="Rectángulo 4"/>
            <p:cNvSpPr/>
            <p:nvPr/>
          </p:nvSpPr>
          <p:spPr>
            <a:xfrm>
              <a:off x="2496489" y="2457381"/>
              <a:ext cx="2104012" cy="899965"/>
            </a:xfrm>
            <a:prstGeom prst="rect">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30" name="CuadroTexto 129"/>
            <p:cNvSpPr txBox="1"/>
            <p:nvPr/>
          </p:nvSpPr>
          <p:spPr>
            <a:xfrm>
              <a:off x="2496489" y="2457381"/>
              <a:ext cx="2104012" cy="8999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800" kern="1200" dirty="0"/>
                <a:t>2.- CONSULTA CIUDADANA</a:t>
              </a:r>
            </a:p>
          </p:txBody>
        </p:sp>
      </p:grpSp>
      <p:pic>
        <p:nvPicPr>
          <p:cNvPr id="3" name="An-YMlgiN-yyUqf7W86f8NPlo_CJnzswk4jp-3ND4aPiRgjt92rR3GQDIIJFJgIQfnChSXrNdAVydads8O0iwR_4">
            <a:hlinkClick r:id="" action="ppaction://media"/>
          </p:cNvPr>
          <p:cNvPicPr>
            <a:picLocks noChangeAspect="1"/>
          </p:cNvPicPr>
          <p:nvPr>
            <a:videoFile r:link="rId1"/>
            <p:extLst>
              <p:ext uri="{DAA4B4D4-6D71-4841-9C94-3DE7FCFB9230}">
                <p14:media xmlns:p14="http://schemas.microsoft.com/office/powerpoint/2010/main" r:embed="rId2">
                  <p14:trim end="16288"/>
                  <p14:bmkLst>
                    <p14:bmk name="Marcador 1" time="34826"/>
                  </p14:bmkLst>
                </p14:media>
              </p:ext>
            </p:extLst>
          </p:nvPr>
        </p:nvPicPr>
        <p:blipFill>
          <a:blip r:embed="rId11"/>
          <a:stretch>
            <a:fillRect/>
          </a:stretch>
        </p:blipFill>
        <p:spPr>
          <a:xfrm>
            <a:off x="1546161" y="1555604"/>
            <a:ext cx="8414082" cy="47329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1"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2" name="Conector recto 11"/>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3" name="Conector recto 12"/>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4" name="Picture 6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6" name="Elipse 15"/>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 name="Elipse 16"/>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8" name="Elipse 17"/>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Elipse 18"/>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Elipse 19"/>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Elipse 20"/>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27" name="Conector recto 26"/>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28" name="Imagen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cxnSp>
        <p:nvCxnSpPr>
          <p:cNvPr id="29" name="Conector recto 28"/>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Conector recto 29"/>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Conector recto 30"/>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32" name="Elipse 31"/>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3"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4" name="Elipse 33"/>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39"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40" name="Grupo 39"/>
          <p:cNvGrpSpPr/>
          <p:nvPr/>
        </p:nvGrpSpPr>
        <p:grpSpPr>
          <a:xfrm>
            <a:off x="336910" y="863231"/>
            <a:ext cx="2104012" cy="899965"/>
            <a:chOff x="7489001" y="2457381"/>
            <a:chExt cx="2104012" cy="899965"/>
          </a:xfrm>
        </p:grpSpPr>
        <p:sp>
          <p:nvSpPr>
            <p:cNvPr id="42" name="Rectángulo 41"/>
            <p:cNvSpPr/>
            <p:nvPr/>
          </p:nvSpPr>
          <p:spPr>
            <a:xfrm>
              <a:off x="7489001" y="2457381"/>
              <a:ext cx="2104012" cy="899965"/>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4" name="CuadroTexto 43"/>
            <p:cNvSpPr txBox="1"/>
            <p:nvPr/>
          </p:nvSpPr>
          <p:spPr>
            <a:xfrm>
              <a:off x="7489001" y="2457381"/>
              <a:ext cx="2104012" cy="8999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a:t>4.- INSTANCIA DE PARTICIPACIÓN</a:t>
              </a:r>
            </a:p>
          </p:txBody>
        </p:sp>
      </p:grpSp>
      <p:grpSp>
        <p:nvGrpSpPr>
          <p:cNvPr id="48" name="Grupo 47"/>
          <p:cNvGrpSpPr/>
          <p:nvPr/>
        </p:nvGrpSpPr>
        <p:grpSpPr>
          <a:xfrm>
            <a:off x="1575007" y="2030994"/>
            <a:ext cx="3794515" cy="1300054"/>
            <a:chOff x="7404096" y="2457381"/>
            <a:chExt cx="2188917" cy="899965"/>
          </a:xfrm>
          <a:solidFill>
            <a:srgbClr val="7030A0"/>
          </a:solidFill>
        </p:grpSpPr>
        <p:sp>
          <p:nvSpPr>
            <p:cNvPr id="49" name="Rectángulo 48"/>
            <p:cNvSpPr/>
            <p:nvPr/>
          </p:nvSpPr>
          <p:spPr>
            <a:xfrm>
              <a:off x="7489001" y="2457381"/>
              <a:ext cx="2104012" cy="899965"/>
            </a:xfrm>
            <a:prstGeom prst="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50" name="CuadroTexto 49"/>
            <p:cNvSpPr txBox="1"/>
            <p:nvPr/>
          </p:nvSpPr>
          <p:spPr>
            <a:xfrm>
              <a:off x="7404096" y="2457381"/>
              <a:ext cx="2188917" cy="8999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es-EC" kern="1200" dirty="0"/>
                <a:t>Comisión 1: Liderada por el GAD y tendrá como integrantes ciudadanos y técnicos del GAD.</a:t>
              </a:r>
            </a:p>
          </p:txBody>
        </p:sp>
      </p:grpSp>
      <p:sp>
        <p:nvSpPr>
          <p:cNvPr id="52" name="CuadroTexto 51"/>
          <p:cNvSpPr txBox="1"/>
          <p:nvPr/>
        </p:nvSpPr>
        <p:spPr>
          <a:xfrm>
            <a:off x="5792579" y="3933883"/>
            <a:ext cx="5927912" cy="1754326"/>
          </a:xfrm>
          <a:prstGeom prst="rect">
            <a:avLst/>
          </a:prstGeom>
          <a:solidFill>
            <a:schemeClr val="accent4">
              <a:lumMod val="60000"/>
              <a:lumOff val="40000"/>
            </a:schemeClr>
          </a:solidFill>
          <a:ln w="57150">
            <a:solidFill>
              <a:schemeClr val="accent4"/>
            </a:solidFill>
          </a:ln>
        </p:spPr>
        <p:txBody>
          <a:bodyPr wrap="square">
            <a:spAutoFit/>
          </a:bodyPr>
          <a:lstStyle/>
          <a:p>
            <a:pPr algn="just"/>
            <a:r>
              <a:rPr lang="es-EC" dirty="0"/>
              <a:t>Su responsabilidad es evaluar la gestión institucional, elaborar el informe de Rendición de Cuentas para el CPCCS, presentado a través de su plataforma virtual, redactar el informe de Rendición de Cuentas para la ciudadanía, en forma conjunta con la Asamblea Ciudadana o quien cumpla este rol.</a:t>
            </a:r>
          </a:p>
        </p:txBody>
      </p:sp>
      <p:cxnSp>
        <p:nvCxnSpPr>
          <p:cNvPr id="56" name="Conector: angular 55"/>
          <p:cNvCxnSpPr>
            <a:stCxn id="50" idx="0"/>
            <a:endCxn id="52" idx="0"/>
          </p:cNvCxnSpPr>
          <p:nvPr/>
        </p:nvCxnSpPr>
        <p:spPr>
          <a:xfrm rot="16200000" flipH="1">
            <a:off x="5162955" y="340303"/>
            <a:ext cx="1902889" cy="5284270"/>
          </a:xfrm>
          <a:prstGeom prst="bentConnector3">
            <a:avLst>
              <a:gd name="adj1" fmla="val -12013"/>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 name="CuadroTexto 61"/>
          <p:cNvSpPr txBox="1"/>
          <p:nvPr/>
        </p:nvSpPr>
        <p:spPr>
          <a:xfrm>
            <a:off x="5966812" y="5919193"/>
            <a:ext cx="1764024" cy="369332"/>
          </a:xfrm>
          <a:prstGeom prst="rect">
            <a:avLst/>
          </a:prstGeom>
          <a:noFill/>
        </p:spPr>
        <p:txBody>
          <a:bodyPr wrap="square">
            <a:spAutoFit/>
          </a:bodyPr>
          <a:lstStyle/>
          <a:p>
            <a:r>
              <a:rPr lang="es-EC" dirty="0"/>
              <a:t>Fases 2, 3 y 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1"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2" name="Conector recto 11"/>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3" name="Conector recto 12"/>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4" name="Picture 6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6" name="Elipse 15"/>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 name="Elipse 16"/>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8" name="Elipse 17"/>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Elipse 18"/>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Elipse 19"/>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Elipse 20"/>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27" name="Conector recto 26"/>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28" name="Imagen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cxnSp>
        <p:nvCxnSpPr>
          <p:cNvPr id="29" name="Conector recto 28"/>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Conector recto 29"/>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Conector recto 30"/>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32" name="Elipse 31"/>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3"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4" name="Elipse 33"/>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39"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40" name="Grupo 39"/>
          <p:cNvGrpSpPr/>
          <p:nvPr/>
        </p:nvGrpSpPr>
        <p:grpSpPr>
          <a:xfrm>
            <a:off x="336910" y="863231"/>
            <a:ext cx="2104012" cy="899965"/>
            <a:chOff x="7489001" y="2457381"/>
            <a:chExt cx="2104012" cy="899965"/>
          </a:xfrm>
        </p:grpSpPr>
        <p:sp>
          <p:nvSpPr>
            <p:cNvPr id="42" name="Rectángulo 41"/>
            <p:cNvSpPr/>
            <p:nvPr/>
          </p:nvSpPr>
          <p:spPr>
            <a:xfrm>
              <a:off x="7489001" y="2457381"/>
              <a:ext cx="2104012" cy="899965"/>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4" name="CuadroTexto 43"/>
            <p:cNvSpPr txBox="1"/>
            <p:nvPr/>
          </p:nvSpPr>
          <p:spPr>
            <a:xfrm>
              <a:off x="7489001" y="2457381"/>
              <a:ext cx="2104012" cy="8999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a:t>4.- INSTANCIA DE PARTICIPACIÓN</a:t>
              </a:r>
            </a:p>
          </p:txBody>
        </p:sp>
      </p:grpSp>
      <p:grpSp>
        <p:nvGrpSpPr>
          <p:cNvPr id="48" name="Grupo 47"/>
          <p:cNvGrpSpPr/>
          <p:nvPr/>
        </p:nvGrpSpPr>
        <p:grpSpPr>
          <a:xfrm>
            <a:off x="1575007" y="2030994"/>
            <a:ext cx="3794515" cy="1300054"/>
            <a:chOff x="7404096" y="2457381"/>
            <a:chExt cx="2188917" cy="899965"/>
          </a:xfrm>
          <a:solidFill>
            <a:srgbClr val="7030A0"/>
          </a:solidFill>
        </p:grpSpPr>
        <p:sp>
          <p:nvSpPr>
            <p:cNvPr id="49" name="Rectángulo 48"/>
            <p:cNvSpPr/>
            <p:nvPr/>
          </p:nvSpPr>
          <p:spPr>
            <a:xfrm>
              <a:off x="7489001" y="2457381"/>
              <a:ext cx="2104012" cy="899965"/>
            </a:xfrm>
            <a:prstGeom prst="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50" name="CuadroTexto 49"/>
            <p:cNvSpPr txBox="1"/>
            <p:nvPr/>
          </p:nvSpPr>
          <p:spPr>
            <a:xfrm>
              <a:off x="7404096" y="2457381"/>
              <a:ext cx="2188917" cy="8999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es-EC" kern="1200" dirty="0"/>
                <a:t>Comisión 2: Liderada por la ciudadanía</a:t>
              </a:r>
            </a:p>
            <a:p>
              <a:pPr marL="0" lvl="0" indent="0" algn="just" defTabSz="977900">
                <a:lnSpc>
                  <a:spcPct val="90000"/>
                </a:lnSpc>
                <a:spcBef>
                  <a:spcPct val="0"/>
                </a:spcBef>
                <a:spcAft>
                  <a:spcPct val="35000"/>
                </a:spcAft>
                <a:buNone/>
              </a:pPr>
              <a:r>
                <a:rPr lang="es-EC" kern="1200" dirty="0"/>
                <a:t>y conformada por ciudadanos y técnicos</a:t>
              </a:r>
            </a:p>
            <a:p>
              <a:pPr marL="0" lvl="0" indent="0" algn="just" defTabSz="977900">
                <a:lnSpc>
                  <a:spcPct val="90000"/>
                </a:lnSpc>
                <a:spcBef>
                  <a:spcPct val="0"/>
                </a:spcBef>
                <a:spcAft>
                  <a:spcPct val="35000"/>
                </a:spcAft>
                <a:buNone/>
              </a:pPr>
              <a:r>
                <a:rPr lang="es-EC" kern="1200" dirty="0"/>
                <a:t>del GAD</a:t>
              </a:r>
            </a:p>
          </p:txBody>
        </p:sp>
      </p:grpSp>
      <p:sp>
        <p:nvSpPr>
          <p:cNvPr id="52" name="CuadroTexto 51"/>
          <p:cNvSpPr txBox="1"/>
          <p:nvPr/>
        </p:nvSpPr>
        <p:spPr>
          <a:xfrm>
            <a:off x="5792579" y="3933883"/>
            <a:ext cx="5927912" cy="923330"/>
          </a:xfrm>
          <a:prstGeom prst="rect">
            <a:avLst/>
          </a:prstGeom>
          <a:solidFill>
            <a:schemeClr val="accent4">
              <a:lumMod val="60000"/>
              <a:lumOff val="40000"/>
            </a:schemeClr>
          </a:solidFill>
          <a:ln w="57150">
            <a:solidFill>
              <a:schemeClr val="accent4"/>
            </a:solidFill>
          </a:ln>
        </p:spPr>
        <p:txBody>
          <a:bodyPr wrap="square">
            <a:spAutoFit/>
          </a:bodyPr>
          <a:lstStyle/>
          <a:p>
            <a:pPr algn="just"/>
            <a:r>
              <a:rPr lang="es-EC" dirty="0"/>
              <a:t>verificar la convocatoria a la deliberación pública, participar en la construcción de la metodología de las mesas de trabajo y sistematizar los aportes ciudadanos. (Fase 3).</a:t>
            </a:r>
          </a:p>
        </p:txBody>
      </p:sp>
      <p:cxnSp>
        <p:nvCxnSpPr>
          <p:cNvPr id="56" name="Conector: angular 55"/>
          <p:cNvCxnSpPr>
            <a:stCxn id="50" idx="0"/>
            <a:endCxn id="52" idx="0"/>
          </p:cNvCxnSpPr>
          <p:nvPr/>
        </p:nvCxnSpPr>
        <p:spPr>
          <a:xfrm rot="16200000" flipH="1">
            <a:off x="5162955" y="340303"/>
            <a:ext cx="1902889" cy="5284270"/>
          </a:xfrm>
          <a:prstGeom prst="bentConnector3">
            <a:avLst>
              <a:gd name="adj1" fmla="val -12013"/>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6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6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6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1" name="Picture 6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6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0"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1" name="Rectangle 52"/>
          <p:cNvSpPr>
            <a:spLocks noChangeArrowheads="1"/>
          </p:cNvSpPr>
          <p:nvPr/>
        </p:nvSpPr>
        <p:spPr bwMode="auto">
          <a:xfrm>
            <a:off x="-460708" y="215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EC" dirty="0"/>
          </a:p>
        </p:txBody>
      </p:sp>
      <p:cxnSp>
        <p:nvCxnSpPr>
          <p:cNvPr id="83" name="Conector recto 82"/>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84" name="Conector recto 83"/>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87" name="Picture 6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Conector recto 63"/>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6" name="Conector recto 65"/>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7" name="Conector recto 66"/>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Elipse 2"/>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Elipse 3"/>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Elipse 4"/>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Elipse 5"/>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Elipse 6"/>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Elipse 7"/>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Elipse 11"/>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Elipse 12"/>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Elipse 13"/>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Elipse 14"/>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Elipse 15"/>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82" name="Conector recto 81"/>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sp>
        <p:nvSpPr>
          <p:cNvPr id="27" name="Elipse 26"/>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3" name="Elipse 32"/>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9" name="Imagen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pic>
        <p:nvPicPr>
          <p:cNvPr id="30" name="Imagen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2"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0" name="CuadroTexto 19"/>
          <p:cNvSpPr txBox="1"/>
          <p:nvPr/>
        </p:nvSpPr>
        <p:spPr>
          <a:xfrm>
            <a:off x="1921384" y="1563859"/>
            <a:ext cx="7674172" cy="1938992"/>
          </a:xfrm>
          <a:prstGeom prst="rect">
            <a:avLst/>
          </a:prstGeom>
          <a:noFill/>
        </p:spPr>
        <p:txBody>
          <a:bodyPr wrap="square">
            <a:spAutoFit/>
          </a:bodyPr>
          <a:lstStyle/>
          <a:p>
            <a:pPr algn="ctr"/>
            <a:r>
              <a:rPr lang="es-EC" sz="4000" b="1" dirty="0">
                <a:solidFill>
                  <a:srgbClr val="006600"/>
                </a:solidFill>
                <a:latin typeface="Cambria" panose="02040503050406030204" pitchFamily="18" charset="0"/>
                <a:ea typeface="Cambria" panose="02040503050406030204" pitchFamily="18" charset="0"/>
              </a:rPr>
              <a:t>LA PARTICIPACIÓN CIUDADANA</a:t>
            </a:r>
          </a:p>
          <a:p>
            <a:pPr algn="ctr"/>
            <a:r>
              <a:rPr lang="es-EC" sz="4000" b="1" dirty="0">
                <a:solidFill>
                  <a:srgbClr val="006600"/>
                </a:solidFill>
                <a:latin typeface="Cambria" panose="02040503050406030204" pitchFamily="18" charset="0"/>
                <a:ea typeface="Cambria" panose="02040503050406030204" pitchFamily="18" charset="0"/>
              </a:rPr>
              <a:t>EN EL PROCESO DE RENDICIÓN</a:t>
            </a:r>
          </a:p>
          <a:p>
            <a:pPr algn="ctr"/>
            <a:r>
              <a:rPr lang="es-EC" sz="4000" b="1" dirty="0">
                <a:solidFill>
                  <a:srgbClr val="006600"/>
                </a:solidFill>
                <a:latin typeface="Cambria" panose="02040503050406030204" pitchFamily="18" charset="0"/>
                <a:ea typeface="Cambria" panose="02040503050406030204" pitchFamily="18" charset="0"/>
              </a:rPr>
              <a:t>DE CUENTAS</a:t>
            </a:r>
          </a:p>
        </p:txBody>
      </p:sp>
      <p:pic>
        <p:nvPicPr>
          <p:cNvPr id="24" name="Imagen 23"/>
          <p:cNvPicPr>
            <a:picLocks noChangeAspect="1"/>
          </p:cNvPicPr>
          <p:nvPr/>
        </p:nvPicPr>
        <p:blipFill>
          <a:blip r:embed="rId8"/>
          <a:stretch>
            <a:fillRect/>
          </a:stretch>
        </p:blipFill>
        <p:spPr>
          <a:xfrm>
            <a:off x="0" y="4250596"/>
            <a:ext cx="12178846" cy="260740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aphicFrame>
        <p:nvGraphicFramePr>
          <p:cNvPr id="5" name="Diagrama 4"/>
          <p:cNvGraphicFramePr/>
          <p:nvPr/>
        </p:nvGraphicFramePr>
        <p:xfrm>
          <a:off x="167876" y="1484055"/>
          <a:ext cx="11965604" cy="2313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6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6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6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6"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7" name="Conector recto 16"/>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8" name="Conector recto 17"/>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9" name="Picture 6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1" name="Elipse 20"/>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28" name="Conector recto 127"/>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29" name="Imagen 1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sp>
        <p:nvSpPr>
          <p:cNvPr id="130" name="Google Shape;125;g1ed7e3116c2_0_171"/>
          <p:cNvSpPr txBox="1"/>
          <p:nvPr/>
        </p:nvSpPr>
        <p:spPr>
          <a:xfrm>
            <a:off x="3208099" y="872500"/>
            <a:ext cx="515891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latin typeface="Calibri" panose="020F0502020204030204"/>
                <a:ea typeface="Calibri" panose="020F0502020204030204"/>
                <a:cs typeface="Calibri" panose="020F0502020204030204"/>
                <a:sym typeface="Calibri" panose="020F0502020204030204"/>
              </a:rPr>
              <a:t>EVALUACIÓN</a:t>
            </a:r>
            <a:r>
              <a:rPr lang="en-US" sz="2800" b="1" dirty="0">
                <a:latin typeface="Calibri" panose="020F0502020204030204"/>
                <a:ea typeface="Calibri" panose="020F0502020204030204"/>
                <a:cs typeface="Calibri" panose="020F0502020204030204"/>
                <a:sym typeface="Calibri" panose="020F0502020204030204"/>
              </a:rPr>
              <a:t> DE LA </a:t>
            </a:r>
            <a:r>
              <a:rPr lang="en-US" sz="2800" b="1" dirty="0" err="1">
                <a:latin typeface="Calibri" panose="020F0502020204030204"/>
                <a:ea typeface="Calibri" panose="020F0502020204030204"/>
                <a:cs typeface="Calibri" panose="020F0502020204030204"/>
                <a:sym typeface="Calibri" panose="020F0502020204030204"/>
              </a:rPr>
              <a:t>GESTIÓN</a:t>
            </a:r>
            <a:endParaRPr lang="en-US" sz="2800" b="1" dirty="0">
              <a:latin typeface="Calibri" panose="020F0502020204030204"/>
              <a:ea typeface="Calibri" panose="020F0502020204030204"/>
              <a:cs typeface="Calibri" panose="020F0502020204030204"/>
              <a:sym typeface="Calibri" panose="020F0502020204030204"/>
            </a:endParaRPr>
          </a:p>
        </p:txBody>
      </p:sp>
      <p:cxnSp>
        <p:nvCxnSpPr>
          <p:cNvPr id="131" name="Conector recto 130"/>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2" name="Conector recto 131"/>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3" name="Conector recto 132"/>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34" name="Elipse 133"/>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5"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36" name="Elipse 135"/>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37" name="Imagen 1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38"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 name="Grupo 1"/>
          <p:cNvGrpSpPr/>
          <p:nvPr/>
        </p:nvGrpSpPr>
        <p:grpSpPr>
          <a:xfrm>
            <a:off x="86993" y="4065879"/>
            <a:ext cx="2881837" cy="1467827"/>
            <a:chOff x="1121" y="2449365"/>
            <a:chExt cx="2383945" cy="866110"/>
          </a:xfrm>
          <a:solidFill>
            <a:schemeClr val="accent4">
              <a:lumMod val="40000"/>
              <a:lumOff val="60000"/>
            </a:schemeClr>
          </a:solidFill>
        </p:grpSpPr>
        <p:sp>
          <p:nvSpPr>
            <p:cNvPr id="3" name="Rectángulo 2"/>
            <p:cNvSpPr/>
            <p:nvPr/>
          </p:nvSpPr>
          <p:spPr>
            <a:xfrm>
              <a:off x="1121" y="2449365"/>
              <a:ext cx="2383945" cy="866110"/>
            </a:xfrm>
            <a:prstGeom prst="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 name="CuadroTexto 3"/>
            <p:cNvSpPr txBox="1"/>
            <p:nvPr/>
          </p:nvSpPr>
          <p:spPr>
            <a:xfrm>
              <a:off x="1121" y="2449365"/>
              <a:ext cx="2383945" cy="8661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es-EC" sz="1600" kern="1200" dirty="0">
                  <a:solidFill>
                    <a:schemeClr val="tx1"/>
                  </a:solidFill>
                </a:rPr>
                <a:t>Es el momento de hacer una evaluación de la gestión institucional y a partir de esa evaluación escribir el respectivo </a:t>
              </a:r>
              <a:r>
                <a:rPr lang="es-EC" sz="1600" b="1" kern="1200" dirty="0">
                  <a:solidFill>
                    <a:schemeClr val="tx1"/>
                  </a:solidFill>
                </a:rPr>
                <a:t>INFORME</a:t>
              </a:r>
              <a:r>
                <a:rPr lang="es-EC" sz="1600" kern="1200" dirty="0">
                  <a:solidFill>
                    <a:schemeClr val="tx1"/>
                  </a:solidFill>
                </a:rPr>
                <a:t>, tarea a cargo de la comisión liderada por el GAD.</a:t>
              </a:r>
            </a:p>
          </p:txBody>
        </p:sp>
      </p:grpSp>
      <p:grpSp>
        <p:nvGrpSpPr>
          <p:cNvPr id="6" name="Grupo 5"/>
          <p:cNvGrpSpPr/>
          <p:nvPr/>
        </p:nvGrpSpPr>
        <p:grpSpPr>
          <a:xfrm>
            <a:off x="3602225" y="4065879"/>
            <a:ext cx="2448000" cy="1545816"/>
            <a:chOff x="3788680" y="1377820"/>
            <a:chExt cx="2184193" cy="934261"/>
          </a:xfrm>
          <a:solidFill>
            <a:schemeClr val="bg1">
              <a:lumMod val="85000"/>
            </a:schemeClr>
          </a:solidFill>
        </p:grpSpPr>
        <p:sp>
          <p:nvSpPr>
            <p:cNvPr id="139" name="Rectángulo 138"/>
            <p:cNvSpPr/>
            <p:nvPr/>
          </p:nvSpPr>
          <p:spPr>
            <a:xfrm>
              <a:off x="3788680" y="1377820"/>
              <a:ext cx="2184193" cy="934261"/>
            </a:xfrm>
            <a:prstGeom prst="rect">
              <a:avLst/>
            </a:prstGeom>
            <a:gr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0" name="CuadroTexto 139"/>
            <p:cNvSpPr txBox="1"/>
            <p:nvPr/>
          </p:nvSpPr>
          <p:spPr>
            <a:xfrm>
              <a:off x="3788680" y="1377820"/>
              <a:ext cx="2184193" cy="93426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es-EC" sz="1600" kern="1200" dirty="0">
                  <a:solidFill>
                    <a:schemeClr val="tx1"/>
                  </a:solidFill>
                </a:rPr>
                <a:t>El GAD llena el formulario de Rendición de Cuentas en formato Excel establecido por el CPCCS, el cual ayudará a organizar la información recopilada</a:t>
              </a:r>
            </a:p>
          </p:txBody>
        </p:sp>
      </p:grpSp>
      <p:grpSp>
        <p:nvGrpSpPr>
          <p:cNvPr id="141" name="Grupo 140"/>
          <p:cNvGrpSpPr/>
          <p:nvPr/>
        </p:nvGrpSpPr>
        <p:grpSpPr>
          <a:xfrm>
            <a:off x="6555684" y="4043778"/>
            <a:ext cx="2881837" cy="1498704"/>
            <a:chOff x="7107037" y="1366943"/>
            <a:chExt cx="2184193" cy="934261"/>
          </a:xfrm>
          <a:solidFill>
            <a:schemeClr val="accent6">
              <a:lumMod val="40000"/>
              <a:lumOff val="60000"/>
            </a:schemeClr>
          </a:solidFill>
        </p:grpSpPr>
        <p:sp>
          <p:nvSpPr>
            <p:cNvPr id="142" name="Rectángulo 141"/>
            <p:cNvSpPr/>
            <p:nvPr/>
          </p:nvSpPr>
          <p:spPr>
            <a:xfrm>
              <a:off x="7107037" y="1366943"/>
              <a:ext cx="2184193" cy="934261"/>
            </a:xfrm>
            <a:prstGeom prst="rect">
              <a:avLst/>
            </a:prstGeom>
            <a:gr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3" name="CuadroTexto 142"/>
            <p:cNvSpPr txBox="1"/>
            <p:nvPr/>
          </p:nvSpPr>
          <p:spPr>
            <a:xfrm>
              <a:off x="7107037" y="1366943"/>
              <a:ext cx="2184193" cy="93426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es-EC" sz="1600" kern="1200" dirty="0">
                  <a:solidFill>
                    <a:schemeClr val="tx1"/>
                  </a:solidFill>
                </a:rPr>
                <a:t>El informe de Rendición de Cuentas para la ciudadanía debe ser aprobado por la máxima autoridad del GAD.</a:t>
              </a:r>
            </a:p>
          </p:txBody>
        </p:sp>
      </p:grpSp>
      <p:sp>
        <p:nvSpPr>
          <p:cNvPr id="145" name="CuadroTexto 144"/>
          <p:cNvSpPr txBox="1"/>
          <p:nvPr/>
        </p:nvSpPr>
        <p:spPr>
          <a:xfrm>
            <a:off x="9781342" y="4065879"/>
            <a:ext cx="2251493" cy="1815882"/>
          </a:xfrm>
          <a:prstGeom prst="rect">
            <a:avLst/>
          </a:prstGeom>
          <a:solidFill>
            <a:schemeClr val="accent4">
              <a:lumMod val="40000"/>
              <a:lumOff val="60000"/>
            </a:schemeClr>
          </a:solidFill>
        </p:spPr>
        <p:txBody>
          <a:bodyPr wrap="square">
            <a:spAutoFit/>
          </a:bodyPr>
          <a:lstStyle/>
          <a:p>
            <a:pPr algn="just"/>
            <a:r>
              <a:rPr lang="es-EC" sz="1600" dirty="0"/>
              <a:t> el GAD deberá enviar el informe narrativo a la Asamblea Ciudadana Local - o quien cumpla tales funciones - por lo menos 10 días antes de la Deliberación.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aphicFrame>
        <p:nvGraphicFramePr>
          <p:cNvPr id="5" name="Diagrama 4"/>
          <p:cNvGraphicFramePr/>
          <p:nvPr/>
        </p:nvGraphicFramePr>
        <p:xfrm>
          <a:off x="167876" y="1484055"/>
          <a:ext cx="11965604" cy="4114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6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6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6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6"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7" name="Conector recto 16"/>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8" name="Conector recto 17"/>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9" name="Picture 6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1" name="Elipse 20"/>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28" name="Conector recto 127"/>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29" name="Imagen 1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sp>
        <p:nvSpPr>
          <p:cNvPr id="130" name="Google Shape;125;g1ed7e3116c2_0_171"/>
          <p:cNvSpPr txBox="1"/>
          <p:nvPr/>
        </p:nvSpPr>
        <p:spPr>
          <a:xfrm>
            <a:off x="3341405" y="872182"/>
            <a:ext cx="515891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latin typeface="Calibri" panose="020F0502020204030204"/>
                <a:ea typeface="Calibri" panose="020F0502020204030204"/>
                <a:cs typeface="Calibri" panose="020F0502020204030204"/>
                <a:sym typeface="Calibri" panose="020F0502020204030204"/>
              </a:rPr>
              <a:t>DELIBERACIÓN</a:t>
            </a:r>
            <a:r>
              <a:rPr lang="en-US" sz="2800" b="1" dirty="0">
                <a:latin typeface="Calibri" panose="020F0502020204030204"/>
                <a:ea typeface="Calibri" panose="020F0502020204030204"/>
                <a:cs typeface="Calibri" panose="020F0502020204030204"/>
                <a:sym typeface="Calibri" panose="020F0502020204030204"/>
              </a:rPr>
              <a:t> </a:t>
            </a:r>
            <a:r>
              <a:rPr lang="en-US" sz="2800" b="1" dirty="0" err="1">
                <a:latin typeface="Calibri" panose="020F0502020204030204"/>
                <a:ea typeface="Calibri" panose="020F0502020204030204"/>
                <a:cs typeface="Calibri" panose="020F0502020204030204"/>
                <a:sym typeface="Calibri" panose="020F0502020204030204"/>
              </a:rPr>
              <a:t>PÚBLICA</a:t>
            </a:r>
            <a:endParaRPr lang="en-US" sz="2800" b="1" dirty="0">
              <a:latin typeface="Calibri" panose="020F0502020204030204"/>
              <a:ea typeface="Calibri" panose="020F0502020204030204"/>
              <a:cs typeface="Calibri" panose="020F0502020204030204"/>
              <a:sym typeface="Calibri" panose="020F0502020204030204"/>
            </a:endParaRPr>
          </a:p>
        </p:txBody>
      </p:sp>
      <p:cxnSp>
        <p:nvCxnSpPr>
          <p:cNvPr id="131" name="Conector recto 130"/>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2" name="Conector recto 131"/>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3" name="Conector recto 132"/>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34" name="Elipse 133"/>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5"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36" name="Elipse 135"/>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37" name="Imagen 1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38"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7"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6"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7" name="Conector recto 16"/>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8" name="Conector recto 17"/>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9" name="Picture 6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1" name="Elipse 20"/>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28" name="Conector recto 127"/>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29" name="Imagen 1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cxnSp>
        <p:nvCxnSpPr>
          <p:cNvPr id="131" name="Conector recto 130"/>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2" name="Conector recto 131"/>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3" name="Conector recto 132"/>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34" name="Elipse 133"/>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5"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36" name="Elipse 135"/>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37" name="Imagen 1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38"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 name="Grupo 1"/>
          <p:cNvGrpSpPr/>
          <p:nvPr/>
        </p:nvGrpSpPr>
        <p:grpSpPr>
          <a:xfrm>
            <a:off x="395171" y="1135251"/>
            <a:ext cx="2296864" cy="681089"/>
            <a:chOff x="4813284" y="171400"/>
            <a:chExt cx="2296864" cy="681089"/>
          </a:xfrm>
        </p:grpSpPr>
        <p:sp>
          <p:nvSpPr>
            <p:cNvPr id="139" name="Rectángulo 138"/>
            <p:cNvSpPr/>
            <p:nvPr/>
          </p:nvSpPr>
          <p:spPr>
            <a:xfrm>
              <a:off x="4813284" y="171400"/>
              <a:ext cx="2296864" cy="681089"/>
            </a:xfrm>
            <a:prstGeom prst="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0" name="CuadroTexto 139"/>
            <p:cNvSpPr txBox="1"/>
            <p:nvPr/>
          </p:nvSpPr>
          <p:spPr>
            <a:xfrm>
              <a:off x="4813284" y="171400"/>
              <a:ext cx="2296864" cy="6810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kern="1200" noProof="0" dirty="0">
                  <a:solidFill>
                    <a:schemeClr val="tx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 3</a:t>
              </a:r>
              <a:endParaRPr lang="es-EC" sz="2400" kern="1200" noProof="0" dirty="0">
                <a:solidFill>
                  <a:schemeClr val="tx1"/>
                </a:solidFill>
              </a:endParaRPr>
            </a:p>
          </p:txBody>
        </p:sp>
      </p:grpSp>
      <p:grpSp>
        <p:nvGrpSpPr>
          <p:cNvPr id="3" name="Grupo 2"/>
          <p:cNvGrpSpPr/>
          <p:nvPr/>
        </p:nvGrpSpPr>
        <p:grpSpPr>
          <a:xfrm>
            <a:off x="2692035" y="2181573"/>
            <a:ext cx="3046124" cy="1106686"/>
            <a:chOff x="0" y="2084573"/>
            <a:chExt cx="3046124" cy="1106686"/>
          </a:xfrm>
        </p:grpSpPr>
        <p:sp>
          <p:nvSpPr>
            <p:cNvPr id="4" name="Rectángulo 3"/>
            <p:cNvSpPr/>
            <p:nvPr/>
          </p:nvSpPr>
          <p:spPr>
            <a:xfrm>
              <a:off x="0" y="2084573"/>
              <a:ext cx="3046124" cy="1106686"/>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CuadroTexto 5"/>
            <p:cNvSpPr txBox="1"/>
            <p:nvPr/>
          </p:nvSpPr>
          <p:spPr>
            <a:xfrm>
              <a:off x="0" y="2084573"/>
              <a:ext cx="3046124" cy="11066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1.- LA ASAMBLEA CIUDADANA LOCAL EVALÚA EL INFORME DE RENDICIÓN DE CUENTAS</a:t>
              </a:r>
            </a:p>
          </p:txBody>
        </p:sp>
      </p:grpSp>
      <p:grpSp>
        <p:nvGrpSpPr>
          <p:cNvPr id="141" name="Grupo 140"/>
          <p:cNvGrpSpPr/>
          <p:nvPr/>
        </p:nvGrpSpPr>
        <p:grpSpPr>
          <a:xfrm>
            <a:off x="5738159" y="4101763"/>
            <a:ext cx="5160327" cy="1491516"/>
            <a:chOff x="3380707" y="2082505"/>
            <a:chExt cx="2587302" cy="1106686"/>
          </a:xfrm>
        </p:grpSpPr>
        <p:sp>
          <p:nvSpPr>
            <p:cNvPr id="142" name="Rectángulo 141"/>
            <p:cNvSpPr/>
            <p:nvPr/>
          </p:nvSpPr>
          <p:spPr>
            <a:xfrm>
              <a:off x="3380707" y="2082505"/>
              <a:ext cx="2587302" cy="1106686"/>
            </a:xfrm>
            <a:prstGeom prst="rect">
              <a:avLst/>
            </a:prstGeom>
            <a:solidFill>
              <a:schemeClr val="accent4"/>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3" name="CuadroTexto 142"/>
            <p:cNvSpPr txBox="1"/>
            <p:nvPr/>
          </p:nvSpPr>
          <p:spPr>
            <a:xfrm>
              <a:off x="3485736" y="2082505"/>
              <a:ext cx="2377244" cy="11066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es-EC" sz="1800" kern="1200" dirty="0"/>
                <a:t>Conjuntamente con la comisión liderada por la ciudadanía, una suerte de sorteo en el cual se nombre un orador u oradora para que presente dichas opiniones en la deliberación pública.</a:t>
              </a:r>
            </a:p>
          </p:txBody>
        </p:sp>
      </p:grpSp>
      <p:cxnSp>
        <p:nvCxnSpPr>
          <p:cNvPr id="144" name="Conector: angular 143"/>
          <p:cNvCxnSpPr/>
          <p:nvPr/>
        </p:nvCxnSpPr>
        <p:spPr>
          <a:xfrm rot="16200000" flipH="1">
            <a:off x="5626322" y="463119"/>
            <a:ext cx="1902889" cy="5284270"/>
          </a:xfrm>
          <a:prstGeom prst="bentConnector3">
            <a:avLst>
              <a:gd name="adj1" fmla="val -20126"/>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7"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6"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7" name="Conector recto 16"/>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8" name="Conector recto 17"/>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9" name="Picture 6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1" name="Elipse 20"/>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28" name="Conector recto 127"/>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29" name="Imagen 1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cxnSp>
        <p:nvCxnSpPr>
          <p:cNvPr id="131" name="Conector recto 130"/>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2" name="Conector recto 131"/>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3" name="Conector recto 132"/>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34" name="Elipse 133"/>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5"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36" name="Elipse 135"/>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37" name="Imagen 1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38"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 name="Grupo 1"/>
          <p:cNvGrpSpPr/>
          <p:nvPr/>
        </p:nvGrpSpPr>
        <p:grpSpPr>
          <a:xfrm>
            <a:off x="395171" y="1135251"/>
            <a:ext cx="2296864" cy="681089"/>
            <a:chOff x="4813284" y="171400"/>
            <a:chExt cx="2296864" cy="681089"/>
          </a:xfrm>
        </p:grpSpPr>
        <p:sp>
          <p:nvSpPr>
            <p:cNvPr id="139" name="Rectángulo 138"/>
            <p:cNvSpPr/>
            <p:nvPr/>
          </p:nvSpPr>
          <p:spPr>
            <a:xfrm>
              <a:off x="4813284" y="171400"/>
              <a:ext cx="2296864" cy="681089"/>
            </a:xfrm>
            <a:prstGeom prst="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0" name="CuadroTexto 139"/>
            <p:cNvSpPr txBox="1"/>
            <p:nvPr/>
          </p:nvSpPr>
          <p:spPr>
            <a:xfrm>
              <a:off x="4813284" y="171400"/>
              <a:ext cx="2296864" cy="6810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kern="1200" noProof="0" dirty="0">
                  <a:solidFill>
                    <a:schemeClr val="tx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 3</a:t>
              </a:r>
              <a:endParaRPr lang="es-EC" sz="2400" kern="1200" noProof="0" dirty="0">
                <a:solidFill>
                  <a:schemeClr val="tx1"/>
                </a:solidFill>
              </a:endParaRPr>
            </a:p>
          </p:txBody>
        </p:sp>
      </p:grpSp>
      <p:grpSp>
        <p:nvGrpSpPr>
          <p:cNvPr id="5" name="Grupo 4"/>
          <p:cNvGrpSpPr/>
          <p:nvPr/>
        </p:nvGrpSpPr>
        <p:grpSpPr>
          <a:xfrm>
            <a:off x="2692035" y="2370435"/>
            <a:ext cx="2844000" cy="1346541"/>
            <a:chOff x="3380707" y="2082505"/>
            <a:chExt cx="2587302" cy="1106686"/>
          </a:xfrm>
        </p:grpSpPr>
        <p:sp>
          <p:nvSpPr>
            <p:cNvPr id="130" name="Rectángulo 129"/>
            <p:cNvSpPr/>
            <p:nvPr/>
          </p:nvSpPr>
          <p:spPr>
            <a:xfrm>
              <a:off x="3380707" y="2082505"/>
              <a:ext cx="2587302" cy="1106686"/>
            </a:xfrm>
            <a:prstGeom prst="rect">
              <a:avLst/>
            </a:prstGeom>
            <a:solidFill>
              <a:schemeClr val="accent4"/>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5" name="CuadroTexto 144"/>
            <p:cNvSpPr txBox="1"/>
            <p:nvPr/>
          </p:nvSpPr>
          <p:spPr>
            <a:xfrm>
              <a:off x="3380707" y="2082505"/>
              <a:ext cx="2587302" cy="11066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2.- DIFUSIÓN PREVIA DEL INFORME DE RENDICIÓN DE CUENTAS</a:t>
              </a:r>
            </a:p>
          </p:txBody>
        </p:sp>
      </p:grpSp>
      <p:grpSp>
        <p:nvGrpSpPr>
          <p:cNvPr id="146" name="Grupo 145"/>
          <p:cNvGrpSpPr/>
          <p:nvPr/>
        </p:nvGrpSpPr>
        <p:grpSpPr>
          <a:xfrm>
            <a:off x="5738159" y="4101762"/>
            <a:ext cx="6125290" cy="2000815"/>
            <a:chOff x="3380707" y="2082505"/>
            <a:chExt cx="2587302" cy="1106686"/>
          </a:xfrm>
          <a:solidFill>
            <a:schemeClr val="accent1">
              <a:lumMod val="75000"/>
            </a:schemeClr>
          </a:solidFill>
        </p:grpSpPr>
        <p:sp>
          <p:nvSpPr>
            <p:cNvPr id="147" name="Rectángulo 146"/>
            <p:cNvSpPr/>
            <p:nvPr/>
          </p:nvSpPr>
          <p:spPr>
            <a:xfrm>
              <a:off x="3380707" y="2082505"/>
              <a:ext cx="2587302" cy="1106686"/>
            </a:xfrm>
            <a:prstGeom prst="rect">
              <a:avLst/>
            </a:prstGeom>
            <a:gr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8" name="CuadroTexto 147"/>
            <p:cNvSpPr txBox="1"/>
            <p:nvPr/>
          </p:nvSpPr>
          <p:spPr>
            <a:xfrm>
              <a:off x="3485736" y="2142399"/>
              <a:ext cx="2377244" cy="98687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es-EC" sz="1800" kern="1200" dirty="0"/>
                <a:t>El GAD y la Comisión liderada por la ciudadanía difundirán a través de todos los medios posibles el Informe de Rendición de Cuentas entregado a la Asamblea Ciudadana Local, así como las fechas y lugares en los que se realizarán el o los eventos de deliberación pública.</a:t>
              </a:r>
            </a:p>
          </p:txBody>
        </p:sp>
      </p:grpSp>
      <p:cxnSp>
        <p:nvCxnSpPr>
          <p:cNvPr id="149" name="Conector: angular 148"/>
          <p:cNvCxnSpPr/>
          <p:nvPr/>
        </p:nvCxnSpPr>
        <p:spPr>
          <a:xfrm rot="16200000" flipH="1">
            <a:off x="5626322" y="463119"/>
            <a:ext cx="1902889" cy="5284270"/>
          </a:xfrm>
          <a:prstGeom prst="bentConnector3">
            <a:avLst>
              <a:gd name="adj1" fmla="val -20126"/>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7"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6"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7" name="Conector recto 16"/>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8" name="Conector recto 17"/>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9" name="Picture 6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1" name="Elipse 20"/>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28" name="Conector recto 127"/>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29" name="Imagen 1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cxnSp>
        <p:nvCxnSpPr>
          <p:cNvPr id="131" name="Conector recto 130"/>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2" name="Conector recto 131"/>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3" name="Conector recto 132"/>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34" name="Elipse 133"/>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5"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36" name="Elipse 135"/>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37" name="Imagen 1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38"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 name="Grupo 1"/>
          <p:cNvGrpSpPr/>
          <p:nvPr/>
        </p:nvGrpSpPr>
        <p:grpSpPr>
          <a:xfrm>
            <a:off x="395171" y="1135251"/>
            <a:ext cx="2296864" cy="681089"/>
            <a:chOff x="4813284" y="171400"/>
            <a:chExt cx="2296864" cy="681089"/>
          </a:xfrm>
        </p:grpSpPr>
        <p:sp>
          <p:nvSpPr>
            <p:cNvPr id="139" name="Rectángulo 138"/>
            <p:cNvSpPr/>
            <p:nvPr/>
          </p:nvSpPr>
          <p:spPr>
            <a:xfrm>
              <a:off x="4813284" y="171400"/>
              <a:ext cx="2296864" cy="681089"/>
            </a:xfrm>
            <a:prstGeom prst="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0" name="CuadroTexto 139"/>
            <p:cNvSpPr txBox="1"/>
            <p:nvPr/>
          </p:nvSpPr>
          <p:spPr>
            <a:xfrm>
              <a:off x="4813284" y="171400"/>
              <a:ext cx="2296864" cy="6810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kern="1200" noProof="0" dirty="0">
                  <a:solidFill>
                    <a:schemeClr val="tx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 3</a:t>
              </a:r>
              <a:endParaRPr lang="es-EC" sz="2400" kern="1200" noProof="0" dirty="0">
                <a:solidFill>
                  <a:schemeClr val="tx1"/>
                </a:solidFill>
              </a:endParaRPr>
            </a:p>
          </p:txBody>
        </p:sp>
      </p:grpSp>
      <p:cxnSp>
        <p:nvCxnSpPr>
          <p:cNvPr id="149" name="Conector: angular 148"/>
          <p:cNvCxnSpPr/>
          <p:nvPr/>
        </p:nvCxnSpPr>
        <p:spPr>
          <a:xfrm rot="16200000" flipH="1">
            <a:off x="5626322" y="463119"/>
            <a:ext cx="1902889" cy="5284270"/>
          </a:xfrm>
          <a:prstGeom prst="bentConnector3">
            <a:avLst>
              <a:gd name="adj1" fmla="val -20126"/>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upo 2"/>
          <p:cNvGrpSpPr/>
          <p:nvPr/>
        </p:nvGrpSpPr>
        <p:grpSpPr>
          <a:xfrm>
            <a:off x="2692035" y="2138644"/>
            <a:ext cx="2587302" cy="1106686"/>
            <a:chOff x="6566481" y="2072514"/>
            <a:chExt cx="2587302" cy="1106686"/>
          </a:xfrm>
        </p:grpSpPr>
        <p:sp>
          <p:nvSpPr>
            <p:cNvPr id="4" name="Rectángulo 3"/>
            <p:cNvSpPr/>
            <p:nvPr/>
          </p:nvSpPr>
          <p:spPr>
            <a:xfrm>
              <a:off x="6566481" y="2072514"/>
              <a:ext cx="2587302" cy="1106686"/>
            </a:xfrm>
            <a:prstGeom prst="rect">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CuadroTexto 5"/>
            <p:cNvSpPr txBox="1"/>
            <p:nvPr/>
          </p:nvSpPr>
          <p:spPr>
            <a:xfrm>
              <a:off x="6566481" y="2072514"/>
              <a:ext cx="2587302" cy="11066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3.- CONVOCATORIA A LA DELIBERACIÓN PÚBLICA Y EVALUACIÓN CIUDADANA</a:t>
              </a:r>
            </a:p>
          </p:txBody>
        </p:sp>
      </p:grpSp>
      <p:grpSp>
        <p:nvGrpSpPr>
          <p:cNvPr id="141" name="Grupo 140"/>
          <p:cNvGrpSpPr/>
          <p:nvPr/>
        </p:nvGrpSpPr>
        <p:grpSpPr>
          <a:xfrm>
            <a:off x="5738159" y="4101762"/>
            <a:ext cx="6125290" cy="2000815"/>
            <a:chOff x="3380707" y="2082505"/>
            <a:chExt cx="2587302" cy="1106686"/>
          </a:xfrm>
          <a:solidFill>
            <a:schemeClr val="accent3">
              <a:lumMod val="75000"/>
            </a:schemeClr>
          </a:solidFill>
        </p:grpSpPr>
        <p:sp>
          <p:nvSpPr>
            <p:cNvPr id="142" name="Rectángulo 141"/>
            <p:cNvSpPr/>
            <p:nvPr/>
          </p:nvSpPr>
          <p:spPr>
            <a:xfrm>
              <a:off x="3380707" y="2082505"/>
              <a:ext cx="2587302" cy="1106686"/>
            </a:xfrm>
            <a:prstGeom prst="rect">
              <a:avLst/>
            </a:prstGeom>
            <a:gr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3" name="CuadroTexto 142"/>
            <p:cNvSpPr txBox="1"/>
            <p:nvPr/>
          </p:nvSpPr>
          <p:spPr>
            <a:xfrm>
              <a:off x="3485736" y="2142399"/>
              <a:ext cx="2377244" cy="98687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es-EC" sz="1800" kern="1200" dirty="0"/>
                <a:t>Para la realización de la deliberación pública, el GAD realizará una invitación a los actores identificados en el mapeo de actores elaborado y entregado por la Asamblea Ciudadana Local, sin perjuicio de que participen unidades básicas de participación, actores sociales, organizaciones o ciudadanía del territorio</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7"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6"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7" name="Conector recto 16"/>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8" name="Conector recto 17"/>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9" name="Picture 6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1" name="Elipse 20"/>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28" name="Conector recto 127"/>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29" name="Imagen 1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cxnSp>
        <p:nvCxnSpPr>
          <p:cNvPr id="131" name="Conector recto 130"/>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2" name="Conector recto 131"/>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3" name="Conector recto 132"/>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34" name="Elipse 133"/>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5"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36" name="Elipse 135"/>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37" name="Imagen 1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38"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 name="Grupo 1"/>
          <p:cNvGrpSpPr/>
          <p:nvPr/>
        </p:nvGrpSpPr>
        <p:grpSpPr>
          <a:xfrm>
            <a:off x="395171" y="1135251"/>
            <a:ext cx="2296864" cy="681089"/>
            <a:chOff x="4813284" y="171400"/>
            <a:chExt cx="2296864" cy="681089"/>
          </a:xfrm>
        </p:grpSpPr>
        <p:sp>
          <p:nvSpPr>
            <p:cNvPr id="139" name="Rectángulo 138"/>
            <p:cNvSpPr/>
            <p:nvPr/>
          </p:nvSpPr>
          <p:spPr>
            <a:xfrm>
              <a:off x="4813284" y="171400"/>
              <a:ext cx="2296864" cy="681089"/>
            </a:xfrm>
            <a:prstGeom prst="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0" name="CuadroTexto 139"/>
            <p:cNvSpPr txBox="1"/>
            <p:nvPr/>
          </p:nvSpPr>
          <p:spPr>
            <a:xfrm>
              <a:off x="4813284" y="171400"/>
              <a:ext cx="2296864" cy="6810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kern="1200" noProof="0" dirty="0">
                  <a:solidFill>
                    <a:schemeClr val="tx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 3</a:t>
              </a:r>
              <a:endParaRPr lang="es-EC" sz="2400" kern="1200" noProof="0" dirty="0">
                <a:solidFill>
                  <a:schemeClr val="tx1"/>
                </a:solidFill>
              </a:endParaRPr>
            </a:p>
          </p:txBody>
        </p:sp>
      </p:grpSp>
      <p:cxnSp>
        <p:nvCxnSpPr>
          <p:cNvPr id="149" name="Conector: angular 148"/>
          <p:cNvCxnSpPr/>
          <p:nvPr/>
        </p:nvCxnSpPr>
        <p:spPr>
          <a:xfrm rot="16200000" flipH="1">
            <a:off x="5626322" y="463119"/>
            <a:ext cx="1902889" cy="5284270"/>
          </a:xfrm>
          <a:prstGeom prst="bentConnector3">
            <a:avLst>
              <a:gd name="adj1" fmla="val -20126"/>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2791735" y="2153807"/>
            <a:ext cx="2577786" cy="791272"/>
            <a:chOff x="9677812" y="2072514"/>
            <a:chExt cx="2287791" cy="1106686"/>
          </a:xfrm>
        </p:grpSpPr>
        <p:sp>
          <p:nvSpPr>
            <p:cNvPr id="130" name="Rectángulo 129"/>
            <p:cNvSpPr/>
            <p:nvPr/>
          </p:nvSpPr>
          <p:spPr>
            <a:xfrm>
              <a:off x="9677812" y="2072514"/>
              <a:ext cx="2287791" cy="1106686"/>
            </a:xfrm>
            <a:prstGeom prst="rect">
              <a:avLst/>
            </a:prstGeom>
            <a:solidFill>
              <a:schemeClr val="bg1">
                <a:lumMod val="65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4" name="CuadroTexto 143"/>
            <p:cNvSpPr txBox="1"/>
            <p:nvPr/>
          </p:nvSpPr>
          <p:spPr>
            <a:xfrm>
              <a:off x="9677812" y="2072514"/>
              <a:ext cx="2287791" cy="11066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4.- DELIBERACIÓN PÚBLICA Y EVALUACIÓN CIUDADANA</a:t>
              </a:r>
            </a:p>
          </p:txBody>
        </p:sp>
      </p:grpSp>
      <p:grpSp>
        <p:nvGrpSpPr>
          <p:cNvPr id="145" name="Grupo 144"/>
          <p:cNvGrpSpPr/>
          <p:nvPr/>
        </p:nvGrpSpPr>
        <p:grpSpPr>
          <a:xfrm>
            <a:off x="5738159" y="4101763"/>
            <a:ext cx="6125290" cy="1009872"/>
            <a:chOff x="3380707" y="2082505"/>
            <a:chExt cx="2587302" cy="1106686"/>
          </a:xfrm>
          <a:solidFill>
            <a:schemeClr val="accent4"/>
          </a:solidFill>
        </p:grpSpPr>
        <p:sp>
          <p:nvSpPr>
            <p:cNvPr id="146" name="Rectángulo 145"/>
            <p:cNvSpPr/>
            <p:nvPr/>
          </p:nvSpPr>
          <p:spPr>
            <a:xfrm>
              <a:off x="3380707" y="2082505"/>
              <a:ext cx="2587302" cy="1106686"/>
            </a:xfrm>
            <a:prstGeom prst="rect">
              <a:avLst/>
            </a:prstGeom>
            <a:gr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7" name="CuadroTexto 146"/>
            <p:cNvSpPr txBox="1"/>
            <p:nvPr/>
          </p:nvSpPr>
          <p:spPr>
            <a:xfrm>
              <a:off x="3485736" y="2142399"/>
              <a:ext cx="2377244" cy="98687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es-EC" sz="1800" kern="1200" dirty="0">
                  <a:solidFill>
                    <a:schemeClr val="tx1"/>
                  </a:solidFill>
                </a:rPr>
                <a:t>La deliberación pública se realizará por lo menos </a:t>
              </a:r>
              <a:r>
                <a:rPr lang="es-EC" dirty="0">
                  <a:solidFill>
                    <a:schemeClr val="tx1"/>
                  </a:solidFill>
                </a:rPr>
                <a:t>10</a:t>
              </a:r>
              <a:r>
                <a:rPr lang="es-EC" sz="1800" kern="1200" dirty="0">
                  <a:solidFill>
                    <a:schemeClr val="tx1"/>
                  </a:solidFill>
                </a:rPr>
                <a:t> días después de la entrega del informe de Rendición de Cuentas entregado a la Asamblea Ciudadana Local</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7"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6"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7" name="Conector recto 16"/>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8" name="Conector recto 17"/>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9" name="Picture 6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1" name="Elipse 20"/>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28" name="Conector recto 127"/>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29" name="Imagen 1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cxnSp>
        <p:nvCxnSpPr>
          <p:cNvPr id="131" name="Conector recto 130"/>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2" name="Conector recto 131"/>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3" name="Conector recto 132"/>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34" name="Elipse 133"/>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5"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36" name="Elipse 135"/>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37" name="Imagen 1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38"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44" name="CuadroTexto 143"/>
          <p:cNvSpPr txBox="1"/>
          <p:nvPr/>
        </p:nvSpPr>
        <p:spPr>
          <a:xfrm>
            <a:off x="3786249" y="834068"/>
            <a:ext cx="4619501" cy="461665"/>
          </a:xfrm>
          <a:prstGeom prst="rect">
            <a:avLst/>
          </a:prstGeom>
          <a:noFill/>
        </p:spPr>
        <p:txBody>
          <a:bodyPr wrap="square">
            <a:spAutoFit/>
          </a:bodyPr>
          <a:lstStyle/>
          <a:p>
            <a:pPr marL="0" marR="0" lvl="0" indent="0" algn="ctr" rtl="0">
              <a:spcBef>
                <a:spcPts val="0"/>
              </a:spcBef>
              <a:spcAft>
                <a:spcPts val="0"/>
              </a:spcAft>
              <a:buNone/>
            </a:pPr>
            <a:r>
              <a:rPr lang="en-US" sz="2400" b="1" dirty="0" err="1">
                <a:latin typeface="Calibri" panose="020F0502020204030204"/>
                <a:ea typeface="Calibri" panose="020F0502020204030204"/>
                <a:cs typeface="Calibri" panose="020F0502020204030204"/>
                <a:sym typeface="Calibri" panose="020F0502020204030204"/>
              </a:rPr>
              <a:t>ENTREGA</a:t>
            </a:r>
            <a:r>
              <a:rPr lang="en-US" sz="2400" b="1" dirty="0">
                <a:latin typeface="Calibri" panose="020F0502020204030204"/>
                <a:ea typeface="Calibri" panose="020F0502020204030204"/>
                <a:cs typeface="Calibri" panose="020F0502020204030204"/>
                <a:sym typeface="Calibri" panose="020F0502020204030204"/>
              </a:rPr>
              <a:t> </a:t>
            </a:r>
            <a:r>
              <a:rPr lang="en-US" sz="2400" b="1" dirty="0" err="1">
                <a:latin typeface="Calibri" panose="020F0502020204030204"/>
                <a:ea typeface="Calibri" panose="020F0502020204030204"/>
                <a:cs typeface="Calibri" panose="020F0502020204030204"/>
                <a:sym typeface="Calibri" panose="020F0502020204030204"/>
              </a:rPr>
              <a:t>FORMULARIO</a:t>
            </a:r>
            <a:r>
              <a:rPr lang="en-US" sz="2400" b="1" dirty="0">
                <a:latin typeface="Calibri" panose="020F0502020204030204"/>
                <a:ea typeface="Calibri" panose="020F0502020204030204"/>
                <a:cs typeface="Calibri" panose="020F0502020204030204"/>
                <a:sym typeface="Calibri" panose="020F0502020204030204"/>
              </a:rPr>
              <a:t> AL CPCCS</a:t>
            </a:r>
          </a:p>
        </p:txBody>
      </p:sp>
      <p:pic>
        <p:nvPicPr>
          <p:cNvPr id="146" name="Picture 2" descr="Diligenciamiento de Evaluación Institucion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7624" y="3372483"/>
            <a:ext cx="4896749" cy="2550718"/>
          </a:xfrm>
          <a:prstGeom prst="rect">
            <a:avLst/>
          </a:prstGeom>
          <a:noFill/>
          <a:extLst>
            <a:ext uri="{909E8E84-426E-40DD-AFC4-6F175D3DCCD1}">
              <a14:hiddenFill xmlns:a14="http://schemas.microsoft.com/office/drawing/2010/main">
                <a:solidFill>
                  <a:srgbClr val="FFFFFF"/>
                </a:solidFill>
              </a14:hiddenFill>
            </a:ext>
          </a:extLst>
        </p:spPr>
      </p:pic>
      <p:grpSp>
        <p:nvGrpSpPr>
          <p:cNvPr id="147" name="Grupo 146"/>
          <p:cNvGrpSpPr/>
          <p:nvPr/>
        </p:nvGrpSpPr>
        <p:grpSpPr>
          <a:xfrm>
            <a:off x="576658" y="1186701"/>
            <a:ext cx="1834034" cy="461666"/>
            <a:chOff x="4995498" y="0"/>
            <a:chExt cx="1939006" cy="969503"/>
          </a:xfrm>
        </p:grpSpPr>
        <p:sp>
          <p:nvSpPr>
            <p:cNvPr id="148" name="Rectángulo 147"/>
            <p:cNvSpPr/>
            <p:nvPr/>
          </p:nvSpPr>
          <p:spPr>
            <a:xfrm>
              <a:off x="4995498" y="0"/>
              <a:ext cx="1939006" cy="969503"/>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9" name="CuadroTexto 148"/>
            <p:cNvSpPr txBox="1"/>
            <p:nvPr/>
          </p:nvSpPr>
          <p:spPr>
            <a:xfrm>
              <a:off x="4995498" y="0"/>
              <a:ext cx="1939006" cy="96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a:t>
              </a:r>
              <a:r>
                <a:rPr lang="en-US" sz="2400" kern="1200" dirty="0">
                  <a:latin typeface="Microsoft YaHei" panose="020B0503020204020204" charset="-122"/>
                  <a:ea typeface="Microsoft YaHei" panose="020B0503020204020204" charset="-122"/>
                  <a:cs typeface="Microsoft YaHei" panose="020B0503020204020204" charset="-122"/>
                  <a:sym typeface="Microsoft YaHei" panose="020B0503020204020204" charset="-122"/>
                </a:rPr>
                <a:t> 4</a:t>
              </a:r>
              <a:endParaRPr lang="es-EC" sz="2400" kern="1200" dirty="0"/>
            </a:p>
          </p:txBody>
        </p:sp>
      </p:grpSp>
      <p:sp>
        <p:nvSpPr>
          <p:cNvPr id="151" name="CuadroTexto 150"/>
          <p:cNvSpPr txBox="1"/>
          <p:nvPr/>
        </p:nvSpPr>
        <p:spPr>
          <a:xfrm>
            <a:off x="3363572" y="2365695"/>
            <a:ext cx="6121730" cy="369332"/>
          </a:xfrm>
          <a:prstGeom prst="rect">
            <a:avLst/>
          </a:prstGeom>
          <a:noFill/>
        </p:spPr>
        <p:txBody>
          <a:bodyPr wrap="square">
            <a:spAutoFit/>
          </a:bodyPr>
          <a:lstStyle/>
          <a:p>
            <a:r>
              <a:rPr lang="es-EC" dirty="0"/>
              <a:t>Entrega del Informe de Rendición de Cuentas al CPCCS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9"/>
          <p:cNvSpPr txBox="1"/>
          <p:nvPr/>
        </p:nvSpPr>
        <p:spPr>
          <a:xfrm>
            <a:off x="847764" y="1694791"/>
            <a:ext cx="1048800" cy="379500"/>
          </a:xfrm>
          <a:prstGeom prst="rect">
            <a:avLst/>
          </a:prstGeom>
          <a:solidFill>
            <a:schemeClr val="accent2">
              <a:lumMod val="60000"/>
              <a:lumOff val="40000"/>
            </a:schemeClr>
          </a:solidFill>
          <a:ln>
            <a:noFill/>
          </a:ln>
        </p:spPr>
        <p:txBody>
          <a:bodyPr spcFirstLastPara="1" wrap="square" lIns="91400" tIns="45700" rIns="91400" bIns="45700" anchor="ctr" anchorCtr="0">
            <a:spAutoFit/>
          </a:bodyPr>
          <a:lstStyle/>
          <a:p>
            <a:pPr marL="0" marR="0" lvl="0" indent="0" algn="ctr" rtl="0">
              <a:spcBef>
                <a:spcPts val="0"/>
              </a:spcBef>
              <a:spcAft>
                <a:spcPts val="0"/>
              </a:spcAft>
              <a:buNone/>
            </a:pPr>
            <a:r>
              <a:rPr lang="en-US" sz="1865"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a:t>
            </a:r>
            <a:r>
              <a:rPr lang="en-US" sz="1865"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1</a:t>
            </a:r>
            <a:endParaRPr sz="1865"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1" name="Google Shape;151;p9"/>
          <p:cNvSpPr txBox="1"/>
          <p:nvPr/>
        </p:nvSpPr>
        <p:spPr>
          <a:xfrm>
            <a:off x="3772102" y="1667932"/>
            <a:ext cx="1317000" cy="379500"/>
          </a:xfrm>
          <a:prstGeom prst="rect">
            <a:avLst/>
          </a:prstGeom>
          <a:solidFill>
            <a:schemeClr val="accent2">
              <a:lumMod val="60000"/>
              <a:lumOff val="40000"/>
            </a:schemeClr>
          </a:solidFill>
          <a:ln>
            <a:noFill/>
          </a:ln>
        </p:spPr>
        <p:txBody>
          <a:bodyPr spcFirstLastPara="1" wrap="square" lIns="91400" tIns="45700" rIns="91400" bIns="45700" anchor="ctr" anchorCtr="0">
            <a:spAutoFit/>
          </a:bodyPr>
          <a:lstStyle/>
          <a:p>
            <a:pPr marL="0" marR="0" lvl="0" indent="0" algn="ctr" rtl="0">
              <a:spcBef>
                <a:spcPts val="0"/>
              </a:spcBef>
              <a:spcAft>
                <a:spcPts val="0"/>
              </a:spcAft>
              <a:buNone/>
            </a:pPr>
            <a:r>
              <a:rPr lang="en-US" sz="1865"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a:t>
            </a:r>
            <a:r>
              <a:rPr lang="en-US" sz="1865"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2</a:t>
            </a:r>
            <a:endParaRPr sz="1865"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2" name="Google Shape;152;p9"/>
          <p:cNvSpPr txBox="1"/>
          <p:nvPr/>
        </p:nvSpPr>
        <p:spPr>
          <a:xfrm>
            <a:off x="6790575" y="1667932"/>
            <a:ext cx="1187400" cy="379500"/>
          </a:xfrm>
          <a:prstGeom prst="rect">
            <a:avLst/>
          </a:prstGeom>
          <a:solidFill>
            <a:schemeClr val="accent2">
              <a:lumMod val="60000"/>
              <a:lumOff val="40000"/>
            </a:schemeClr>
          </a:solidFill>
          <a:ln>
            <a:noFill/>
          </a:ln>
        </p:spPr>
        <p:txBody>
          <a:bodyPr spcFirstLastPara="1" wrap="square" lIns="91400" tIns="45700" rIns="91400" bIns="45700" anchor="ctr" anchorCtr="0">
            <a:spAutoFit/>
          </a:bodyPr>
          <a:lstStyle/>
          <a:p>
            <a:pPr marL="0" marR="0" lvl="0" indent="0" algn="ctr" rtl="0">
              <a:spcBef>
                <a:spcPts val="0"/>
              </a:spcBef>
              <a:spcAft>
                <a:spcPts val="0"/>
              </a:spcAft>
              <a:buNone/>
            </a:pPr>
            <a:r>
              <a:rPr lang="en-US" sz="1865"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a:t>
            </a:r>
            <a:r>
              <a:rPr lang="en-US" sz="1865"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3</a:t>
            </a:r>
            <a:endParaRPr sz="1865"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3" name="Google Shape;153;p9"/>
          <p:cNvSpPr txBox="1"/>
          <p:nvPr/>
        </p:nvSpPr>
        <p:spPr>
          <a:xfrm>
            <a:off x="9853513" y="1667932"/>
            <a:ext cx="1187400" cy="379500"/>
          </a:xfrm>
          <a:prstGeom prst="rect">
            <a:avLst/>
          </a:prstGeom>
          <a:solidFill>
            <a:schemeClr val="accent2">
              <a:lumMod val="60000"/>
              <a:lumOff val="40000"/>
            </a:schemeClr>
          </a:solidFill>
          <a:ln>
            <a:noFill/>
          </a:ln>
        </p:spPr>
        <p:txBody>
          <a:bodyPr spcFirstLastPara="1" wrap="square" lIns="91400" tIns="45700" rIns="91400" bIns="45700" anchor="ctr" anchorCtr="0">
            <a:spAutoFit/>
          </a:bodyPr>
          <a:lstStyle/>
          <a:p>
            <a:pPr marL="0" marR="0" lvl="0" indent="0" algn="ctr" rtl="0">
              <a:spcBef>
                <a:spcPts val="0"/>
              </a:spcBef>
              <a:spcAft>
                <a:spcPts val="0"/>
              </a:spcAft>
              <a:buNone/>
            </a:pPr>
            <a:r>
              <a:rPr lang="en-US" sz="1865"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FASE</a:t>
            </a:r>
            <a:r>
              <a:rPr lang="en-US" sz="1865"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4</a:t>
            </a:r>
            <a:endParaRPr sz="1865"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4" name="Google Shape;154;p9"/>
          <p:cNvSpPr/>
          <p:nvPr/>
        </p:nvSpPr>
        <p:spPr>
          <a:xfrm>
            <a:off x="93458" y="2658293"/>
            <a:ext cx="2500500" cy="2728912"/>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4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1. </a:t>
            </a:r>
            <a:r>
              <a:rPr lang="es-EC" sz="14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Pla</a:t>
            </a:r>
            <a:r>
              <a:rPr lang="es-EC" sz="1400" b="1" dirty="0">
                <a:solidFill>
                  <a:srgbClr val="3B3838"/>
                </a:solidFill>
              </a:rPr>
              <a:t>nificación del proceso con la Asamblea Ciudadana Local (ACL)</a:t>
            </a:r>
            <a:endParaRPr lang="es-EC" sz="1400" dirty="0">
              <a:solidFill>
                <a:srgbClr val="3B3838"/>
              </a:solidFill>
            </a:endParaRPr>
          </a:p>
          <a:p>
            <a:pPr marL="457200" lvl="0" indent="-317500" algn="l" rtl="0">
              <a:lnSpc>
                <a:spcPct val="100000"/>
              </a:lnSpc>
              <a:spcBef>
                <a:spcPts val="1000"/>
              </a:spcBef>
              <a:spcAft>
                <a:spcPts val="0"/>
              </a:spcAft>
              <a:buClr>
                <a:schemeClr val="dk1"/>
              </a:buClr>
              <a:buSzPts val="1400"/>
              <a:buChar char="-"/>
            </a:pPr>
            <a:r>
              <a:rPr lang="es-EC"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Recepción de lista de temas ciudadanos.</a:t>
            </a:r>
          </a:p>
          <a:p>
            <a:pPr marL="425450" lvl="0" indent="-285750" algn="l" rtl="0">
              <a:lnSpc>
                <a:spcPct val="100000"/>
              </a:lnSpc>
              <a:spcBef>
                <a:spcPts val="1000"/>
              </a:spcBef>
              <a:spcAft>
                <a:spcPts val="0"/>
              </a:spcAft>
              <a:buClr>
                <a:schemeClr val="dk1"/>
              </a:buClr>
              <a:buSzPts val="1400"/>
              <a:buFontTx/>
              <a:buChar char="-"/>
            </a:pPr>
            <a:r>
              <a:rPr lang="es-EC"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Entrega de PDOT, </a:t>
            </a:r>
          </a:p>
          <a:p>
            <a:pPr marL="425450" lvl="0" indent="-285750" algn="l" rtl="0">
              <a:lnSpc>
                <a:spcPct val="100000"/>
              </a:lnSpc>
              <a:spcBef>
                <a:spcPts val="1000"/>
              </a:spcBef>
              <a:spcAft>
                <a:spcPts val="0"/>
              </a:spcAft>
              <a:buClr>
                <a:schemeClr val="dk1"/>
              </a:buClr>
              <a:buSzPts val="1400"/>
              <a:buFontTx/>
              <a:buChar char="-"/>
            </a:pPr>
            <a:r>
              <a:rPr lang="es-EC"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Plan de Trabajo,</a:t>
            </a:r>
          </a:p>
          <a:p>
            <a:pPr marL="425450" lvl="0" indent="-285750" algn="l" rtl="0">
              <a:lnSpc>
                <a:spcPct val="100000"/>
              </a:lnSpc>
              <a:spcBef>
                <a:spcPts val="1000"/>
              </a:spcBef>
              <a:spcAft>
                <a:spcPts val="0"/>
              </a:spcAft>
              <a:buClr>
                <a:schemeClr val="dk1"/>
              </a:buClr>
              <a:buSzPts val="1400"/>
              <a:buFontTx/>
              <a:buChar char="-"/>
            </a:pPr>
            <a:r>
              <a:rPr lang="en-US"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POA</a:t>
            </a:r>
            <a:endParaRPr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63" name="Google Shape;163;p9"/>
          <p:cNvSpPr/>
          <p:nvPr/>
        </p:nvSpPr>
        <p:spPr>
          <a:xfrm>
            <a:off x="3182667" y="2225266"/>
            <a:ext cx="2784000" cy="4955162"/>
          </a:xfrm>
          <a:prstGeom prst="rect">
            <a:avLst/>
          </a:prstGeom>
          <a:noFill/>
          <a:ln>
            <a:noFill/>
          </a:ln>
        </p:spPr>
        <p:txBody>
          <a:bodyPr spcFirstLastPara="1" wrap="square" lIns="91400" tIns="45700" rIns="91400" bIns="45700" anchor="t" anchorCtr="0">
            <a:spAutoFit/>
          </a:bodyPr>
          <a:lstStyle/>
          <a:p>
            <a:pPr marL="0" marR="0" lvl="0" indent="0" algn="just" rtl="0">
              <a:lnSpc>
                <a:spcPct val="100000"/>
              </a:lnSpc>
              <a:spcBef>
                <a:spcPts val="0"/>
              </a:spcBef>
              <a:spcAft>
                <a:spcPts val="0"/>
              </a:spcAft>
              <a:buNone/>
            </a:pPr>
            <a:r>
              <a:rPr lang="en-US" sz="14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2. </a:t>
            </a:r>
            <a:r>
              <a:rPr lang="en-US" sz="1400" b="1"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Evaluación</a:t>
            </a:r>
            <a:r>
              <a:rPr lang="en-US" sz="14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de la </a:t>
            </a:r>
            <a:r>
              <a:rPr lang="en-US" sz="1400" b="1"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gestión</a:t>
            </a:r>
            <a:endParaRPr sz="14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a:p>
            <a:pPr algn="just">
              <a:spcBef>
                <a:spcPts val="1000"/>
              </a:spcBef>
            </a:pP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1.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Obtención</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del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Certificado</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en</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la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escuela</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de CPCCS, para r</a:t>
            </a:r>
            <a:r>
              <a:rPr lang="es-MX"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egistrarse</a:t>
            </a:r>
            <a:r>
              <a:rPr lang="es-MX"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en el sistema informático para generar usuario y clave.</a:t>
            </a:r>
            <a:r>
              <a:rPr lang="es-MX" sz="1400" dirty="0">
                <a:solidFill>
                  <a:schemeClr val="dk1"/>
                </a:solidFill>
              </a:rPr>
              <a:t> </a:t>
            </a:r>
            <a:endPar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a:p>
            <a:pPr marL="0" marR="0" lvl="0" indent="0" algn="just" rtl="0">
              <a:lnSpc>
                <a:spcPct val="100000"/>
              </a:lnSpc>
              <a:spcBef>
                <a:spcPts val="1000"/>
              </a:spcBef>
              <a:spcAft>
                <a:spcPts val="0"/>
              </a:spcAft>
              <a:buNone/>
            </a:pP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Equipo</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Técnico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Mixto</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de 2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comisiones</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a:t>
            </a:r>
            <a:endParaRPr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a:p>
            <a:pPr marL="457200" marR="0" lvl="0" indent="0" algn="just" rtl="0">
              <a:lnSpc>
                <a:spcPct val="100000"/>
              </a:lnSpc>
              <a:spcBef>
                <a:spcPts val="1000"/>
              </a:spcBef>
              <a:spcAft>
                <a:spcPts val="0"/>
              </a:spcAft>
              <a:buNone/>
            </a:pPr>
            <a:r>
              <a:rPr lang="en-US" sz="14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1</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liderada</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por</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GAD para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elaborar</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el</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informe</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a:t>
            </a:r>
            <a:endParaRPr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a:p>
            <a:pPr marL="457200" marR="0" lvl="0" indent="0" algn="just" rtl="0">
              <a:lnSpc>
                <a:spcPct val="100000"/>
              </a:lnSpc>
              <a:spcBef>
                <a:spcPts val="1000"/>
              </a:spcBef>
              <a:spcAft>
                <a:spcPts val="0"/>
              </a:spcAft>
              <a:buNone/>
            </a:pPr>
            <a:r>
              <a:rPr lang="en-US" sz="14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2</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s-EC"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liderada</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por ACL para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planificar</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deliberación</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a:t>
            </a:r>
            <a:endParaRPr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a:p>
            <a:pPr marL="0" lvl="0" indent="0" algn="just" rtl="0">
              <a:spcBef>
                <a:spcPts val="1000"/>
              </a:spcBef>
              <a:spcAft>
                <a:spcPts val="0"/>
              </a:spcAft>
              <a:buClr>
                <a:schemeClr val="dk1"/>
              </a:buClr>
              <a:buSzPts val="1100"/>
              <a:buFont typeface="Arial" panose="020B0604020202020204"/>
              <a:buNone/>
            </a:pP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Con 10 días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previos</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a:t>
            </a:r>
            <a:endParaRPr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a:p>
            <a:pPr marL="0" lvl="0" indent="0" algn="just" rtl="0">
              <a:spcBef>
                <a:spcPts val="0"/>
              </a:spcBef>
              <a:spcAft>
                <a:spcPts val="0"/>
              </a:spcAft>
              <a:buClr>
                <a:schemeClr val="dk1"/>
              </a:buClr>
              <a:buSzPts val="1100"/>
              <a:buFont typeface="Arial" panose="020B0604020202020204"/>
              <a:buNone/>
            </a:pPr>
            <a:endParaRPr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a:p>
            <a:pPr marL="457200" lvl="0" indent="-317500" algn="just" rtl="0">
              <a:spcBef>
                <a:spcPts val="0"/>
              </a:spcBef>
              <a:spcAft>
                <a:spcPts val="0"/>
              </a:spcAft>
              <a:buClr>
                <a:srgbClr val="3B3838"/>
              </a:buClr>
              <a:buSzPts val="1400"/>
              <a:buFont typeface="Microsoft YaHei" panose="020B0503020204020204" charset="-122"/>
              <a:buChar char="●"/>
            </a:pP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Difundir</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el</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informe</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narrativo</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y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el</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formulario</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excel.</a:t>
            </a:r>
            <a:endParaRPr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a:p>
            <a:pPr marL="457200" lvl="0" indent="-317500" algn="just" rtl="0">
              <a:spcBef>
                <a:spcPts val="0"/>
              </a:spcBef>
              <a:spcAft>
                <a:spcPts val="0"/>
              </a:spcAft>
              <a:buClr>
                <a:srgbClr val="3B3838"/>
              </a:buClr>
              <a:buSzPts val="1400"/>
              <a:buFont typeface="Microsoft YaHei" panose="020B0503020204020204" charset="-122"/>
              <a:buChar char="●"/>
            </a:pP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Convocar</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deliberación</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a:t>
            </a:r>
            <a:endParaRPr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a:p>
            <a:pPr marL="0" marR="0" lvl="0" indent="0" algn="just" rtl="0">
              <a:lnSpc>
                <a:spcPct val="100000"/>
              </a:lnSpc>
              <a:spcBef>
                <a:spcPts val="0"/>
              </a:spcBef>
              <a:spcAft>
                <a:spcPts val="1000"/>
              </a:spcAft>
              <a:buNone/>
            </a:pPr>
            <a:endParaRPr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64" name="Google Shape;164;p9"/>
          <p:cNvSpPr/>
          <p:nvPr/>
        </p:nvSpPr>
        <p:spPr>
          <a:xfrm>
            <a:off x="6192140" y="2678663"/>
            <a:ext cx="2919600" cy="1395213"/>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2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3. </a:t>
            </a:r>
            <a:r>
              <a:rPr lang="en-US" sz="1200" b="1"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Deliberación</a:t>
            </a:r>
            <a:r>
              <a:rPr lang="en-US" sz="12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200" b="1"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pública</a:t>
            </a:r>
            <a:r>
              <a:rPr lang="en-US" sz="12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endParaRPr sz="12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a:p>
            <a:pPr marL="240030" lvl="0" indent="-228600" algn="l" rtl="0">
              <a:spcBef>
                <a:spcPts val="1000"/>
              </a:spcBef>
              <a:spcAft>
                <a:spcPts val="0"/>
              </a:spcAft>
              <a:buClr>
                <a:srgbClr val="3B3838"/>
              </a:buClr>
              <a:buSzPts val="1400"/>
              <a:buChar char="•"/>
            </a:pP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Grabar los </a:t>
            </a:r>
            <a:r>
              <a:rPr lang="en-US" sz="1400" b="1"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eventos</a:t>
            </a:r>
            <a:r>
              <a:rPr lang="en-US" sz="14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400" b="1"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deliberativos</a:t>
            </a:r>
            <a:r>
              <a:rPr lang="en-US" sz="14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400" b="1"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presenciales</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y </a:t>
            </a:r>
            <a:r>
              <a:rPr lang="en-US" sz="14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difundir</a:t>
            </a:r>
            <a:r>
              <a:rPr lang="en-US"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10 días posteriores.</a:t>
            </a:r>
            <a:endParaRPr sz="14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a:p>
            <a:pPr marL="0" marR="0" lvl="0" indent="0" algn="l" rtl="0">
              <a:lnSpc>
                <a:spcPct val="100000"/>
              </a:lnSpc>
              <a:spcBef>
                <a:spcPts val="0"/>
              </a:spcBef>
              <a:spcAft>
                <a:spcPts val="1000"/>
              </a:spcAft>
              <a:buNone/>
            </a:pPr>
            <a:endParaRPr sz="1400" b="1" dirty="0">
              <a:solidFill>
                <a:srgbClr val="3B3838"/>
              </a:solidFill>
            </a:endParaRPr>
          </a:p>
        </p:txBody>
      </p:sp>
      <p:sp>
        <p:nvSpPr>
          <p:cNvPr id="165" name="Google Shape;165;p9"/>
          <p:cNvSpPr/>
          <p:nvPr/>
        </p:nvSpPr>
        <p:spPr>
          <a:xfrm>
            <a:off x="9272400" y="2665817"/>
            <a:ext cx="2919600" cy="1851749"/>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4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4. </a:t>
            </a:r>
            <a:r>
              <a:rPr lang="en-US" sz="1400" b="1"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Entrega</a:t>
            </a:r>
            <a:r>
              <a:rPr lang="en-US" sz="14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del </a:t>
            </a:r>
            <a:r>
              <a:rPr lang="en-US" sz="1400" b="1"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informe</a:t>
            </a:r>
            <a:r>
              <a:rPr lang="en-US" sz="14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al CPCCS</a:t>
            </a:r>
            <a:endParaRPr sz="16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a:p>
            <a:pPr marL="0" lvl="0" indent="0" algn="l" rtl="0">
              <a:spcBef>
                <a:spcPts val="0"/>
              </a:spcBef>
              <a:spcAft>
                <a:spcPts val="0"/>
              </a:spcAft>
              <a:buNone/>
            </a:pPr>
            <a:endParaRPr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a:p>
            <a:pPr marL="0" lvl="0" indent="0" algn="l" rtl="0">
              <a:spcBef>
                <a:spcPts val="0"/>
              </a:spcBef>
              <a:spcAft>
                <a:spcPts val="0"/>
              </a:spcAft>
              <a:buClr>
                <a:schemeClr val="dk1"/>
              </a:buClr>
              <a:buFont typeface="Arial" panose="020B0604020202020204"/>
              <a:buNone/>
            </a:pPr>
            <a:r>
              <a:rPr lang="en-US"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a:t>
            </a:r>
            <a:r>
              <a:rPr lang="en-US" sz="16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Finalizar</a:t>
            </a:r>
            <a:r>
              <a:rPr lang="en-US"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6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el</a:t>
            </a:r>
            <a:r>
              <a:rPr lang="en-US"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6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formulario</a:t>
            </a:r>
            <a:r>
              <a:rPr lang="en-US"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de </a:t>
            </a:r>
            <a:r>
              <a:rPr lang="en-US" sz="16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RdC</a:t>
            </a:r>
            <a:r>
              <a:rPr lang="en-US"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6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en</a:t>
            </a:r>
            <a:r>
              <a:rPr lang="en-US"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6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el</a:t>
            </a:r>
            <a:r>
              <a:rPr lang="en-US"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6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sistema</a:t>
            </a:r>
            <a:r>
              <a:rPr lang="en-US"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1600" dirty="0" err="1">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informático</a:t>
            </a:r>
            <a:r>
              <a:rPr lang="en-US"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a:t>
            </a:r>
            <a:endParaRPr sz="1600"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a:p>
            <a:pPr marL="0" marR="0" lvl="0" indent="0" algn="l" rtl="0">
              <a:lnSpc>
                <a:spcPct val="100000"/>
              </a:lnSpc>
              <a:spcBef>
                <a:spcPts val="0"/>
              </a:spcBef>
              <a:spcAft>
                <a:spcPts val="1000"/>
              </a:spcAft>
              <a:buNone/>
            </a:pPr>
            <a:endParaRPr sz="1400" b="1" dirty="0">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27"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6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6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31"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32"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133" name="Conector recto 132"/>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34" name="Conector recto 133"/>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35" name="Picture 6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37" name="Elipse 136"/>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8" name="Elipse 137"/>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9" name="Elipse 138"/>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0" name="Elipse 139"/>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1" name="Elipse 140"/>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2" name="Elipse 141"/>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3" name="Elipse 142"/>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4" name="Elipse 143"/>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5" name="Elipse 144"/>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6" name="Elipse 145"/>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7" name="Elipse 146"/>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48" name="Conector recto 147"/>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149" name="Imagen 1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cxnSp>
        <p:nvCxnSpPr>
          <p:cNvPr id="166" name="Conector recto 165"/>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7" name="Conector recto 166"/>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8" name="Conector recto 167"/>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69" name="Elipse 168"/>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0"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71" name="Elipse 170"/>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72" name="Imagen 17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73"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74" name="CuadroTexto 173"/>
          <p:cNvSpPr txBox="1"/>
          <p:nvPr/>
        </p:nvSpPr>
        <p:spPr>
          <a:xfrm>
            <a:off x="3786249" y="834068"/>
            <a:ext cx="4619501" cy="461665"/>
          </a:xfrm>
          <a:prstGeom prst="rect">
            <a:avLst/>
          </a:prstGeom>
          <a:noFill/>
        </p:spPr>
        <p:txBody>
          <a:bodyPr wrap="square">
            <a:spAutoFit/>
          </a:bodyPr>
          <a:lstStyle/>
          <a:p>
            <a:pPr marL="0" marR="0" lvl="0" indent="0" algn="ctr" rtl="0">
              <a:spcBef>
                <a:spcPts val="0"/>
              </a:spcBef>
              <a:spcAft>
                <a:spcPts val="0"/>
              </a:spcAft>
              <a:buNone/>
            </a:pPr>
            <a:r>
              <a:rPr lang="en-US" sz="2400" b="1" dirty="0">
                <a:latin typeface="Calibri" panose="020F0502020204030204"/>
                <a:ea typeface="Calibri" panose="020F0502020204030204"/>
                <a:cs typeface="Calibri" panose="020F0502020204030204"/>
                <a:sym typeface="Calibri" panose="020F0502020204030204"/>
              </a:rPr>
              <a:t>RESUMEN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88C87380-AEF9-472B-8D36-C67109A0CADC}"/>
              </a:ext>
            </a:extLst>
          </p:cNvPr>
          <p:cNvGraphicFramePr>
            <a:graphicFrameLocks noGrp="1"/>
          </p:cNvGraphicFramePr>
          <p:nvPr>
            <p:extLst>
              <p:ext uri="{D42A27DB-BD31-4B8C-83A1-F6EECF244321}">
                <p14:modId xmlns:p14="http://schemas.microsoft.com/office/powerpoint/2010/main" val="2816309156"/>
              </p:ext>
            </p:extLst>
          </p:nvPr>
        </p:nvGraphicFramePr>
        <p:xfrm>
          <a:off x="273844" y="157164"/>
          <a:ext cx="11644311" cy="7110364"/>
        </p:xfrm>
        <a:graphic>
          <a:graphicData uri="http://schemas.openxmlformats.org/drawingml/2006/table">
            <a:tbl>
              <a:tblPr firstRow="1" firstCol="1" bandRow="1">
                <a:tableStyleId>{5C22544A-7EE6-4342-B048-85BDC9FD1C3A}</a:tableStyleId>
              </a:tblPr>
              <a:tblGrid>
                <a:gridCol w="340519">
                  <a:extLst>
                    <a:ext uri="{9D8B030D-6E8A-4147-A177-3AD203B41FA5}">
                      <a16:colId xmlns:a16="http://schemas.microsoft.com/office/drawing/2014/main" val="131876162"/>
                    </a:ext>
                  </a:extLst>
                </a:gridCol>
                <a:gridCol w="2243137">
                  <a:extLst>
                    <a:ext uri="{9D8B030D-6E8A-4147-A177-3AD203B41FA5}">
                      <a16:colId xmlns:a16="http://schemas.microsoft.com/office/drawing/2014/main" val="2115179985"/>
                    </a:ext>
                  </a:extLst>
                </a:gridCol>
                <a:gridCol w="2131219">
                  <a:extLst>
                    <a:ext uri="{9D8B030D-6E8A-4147-A177-3AD203B41FA5}">
                      <a16:colId xmlns:a16="http://schemas.microsoft.com/office/drawing/2014/main" val="4222893964"/>
                    </a:ext>
                  </a:extLst>
                </a:gridCol>
                <a:gridCol w="1997869">
                  <a:extLst>
                    <a:ext uri="{9D8B030D-6E8A-4147-A177-3AD203B41FA5}">
                      <a16:colId xmlns:a16="http://schemas.microsoft.com/office/drawing/2014/main" val="155823711"/>
                    </a:ext>
                  </a:extLst>
                </a:gridCol>
                <a:gridCol w="2071687">
                  <a:extLst>
                    <a:ext uri="{9D8B030D-6E8A-4147-A177-3AD203B41FA5}">
                      <a16:colId xmlns:a16="http://schemas.microsoft.com/office/drawing/2014/main" val="3732987469"/>
                    </a:ext>
                  </a:extLst>
                </a:gridCol>
                <a:gridCol w="2043113">
                  <a:extLst>
                    <a:ext uri="{9D8B030D-6E8A-4147-A177-3AD203B41FA5}">
                      <a16:colId xmlns:a16="http://schemas.microsoft.com/office/drawing/2014/main" val="3261289098"/>
                    </a:ext>
                  </a:extLst>
                </a:gridCol>
                <a:gridCol w="816767">
                  <a:extLst>
                    <a:ext uri="{9D8B030D-6E8A-4147-A177-3AD203B41FA5}">
                      <a16:colId xmlns:a16="http://schemas.microsoft.com/office/drawing/2014/main" val="3671528859"/>
                    </a:ext>
                  </a:extLst>
                </a:gridCol>
              </a:tblGrid>
              <a:tr h="0">
                <a:tc gridSpan="2">
                  <a:txBody>
                    <a:bodyPr/>
                    <a:lstStyle/>
                    <a:p>
                      <a:pPr>
                        <a:lnSpc>
                          <a:spcPct val="107000"/>
                        </a:lnSpc>
                        <a:spcAft>
                          <a:spcPts val="800"/>
                        </a:spcAft>
                      </a:pPr>
                      <a:r>
                        <a:rPr lang="es-EC" sz="1000" dirty="0">
                          <a:effectLst/>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nchor="ctr"/>
                </a:tc>
                <a:tc hMerge="1">
                  <a:txBody>
                    <a:bodyPr/>
                    <a:lstStyle/>
                    <a:p>
                      <a:endParaRPr lang="es-EC"/>
                    </a:p>
                  </a:txBody>
                  <a:tcPr/>
                </a:tc>
                <a:tc gridSpan="3">
                  <a:txBody>
                    <a:bodyPr/>
                    <a:lstStyle/>
                    <a:p>
                      <a:pPr>
                        <a:lnSpc>
                          <a:spcPct val="107000"/>
                        </a:lnSpc>
                        <a:spcAft>
                          <a:spcPts val="800"/>
                        </a:spcAft>
                        <a:tabLst>
                          <a:tab pos="1440815" algn="l"/>
                        </a:tabLst>
                      </a:pPr>
                      <a:r>
                        <a:rPr lang="es-EC" sz="1000" dirty="0">
                          <a:effectLst/>
                        </a:rPr>
                        <a:t> </a:t>
                      </a:r>
                    </a:p>
                    <a:p>
                      <a:pPr algn="ctr">
                        <a:lnSpc>
                          <a:spcPct val="107000"/>
                        </a:lnSpc>
                        <a:spcAft>
                          <a:spcPts val="800"/>
                        </a:spcAft>
                        <a:tabLst>
                          <a:tab pos="1126490" algn="l"/>
                        </a:tabLst>
                      </a:pPr>
                      <a:r>
                        <a:rPr lang="es-EC" sz="1000" dirty="0">
                          <a:effectLst/>
                        </a:rPr>
                        <a:t>	</a:t>
                      </a:r>
                      <a:r>
                        <a:rPr lang="es-EC" sz="1200" dirty="0">
                          <a:effectLst/>
                        </a:rPr>
                        <a:t>MARZO 2026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hMerge="1">
                  <a:txBody>
                    <a:bodyPr/>
                    <a:lstStyle/>
                    <a:p>
                      <a:endParaRPr lang="es-EC"/>
                    </a:p>
                  </a:txBody>
                  <a:tcPr/>
                </a:tc>
                <a:tc hMerge="1">
                  <a:txBody>
                    <a:bodyPr/>
                    <a:lstStyle/>
                    <a:p>
                      <a:endParaRPr lang="es-EC"/>
                    </a:p>
                  </a:txBody>
                  <a:tcPr/>
                </a:tc>
                <a:tc gridSpan="2">
                  <a:txBody>
                    <a:bodyPr/>
                    <a:lstStyle/>
                    <a:p>
                      <a:pPr algn="r">
                        <a:lnSpc>
                          <a:spcPct val="107000"/>
                        </a:lnSpc>
                        <a:spcAft>
                          <a:spcPts val="80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nchor="ctr"/>
                </a:tc>
                <a:tc hMerge="1">
                  <a:txBody>
                    <a:bodyPr/>
                    <a:lstStyle/>
                    <a:p>
                      <a:endParaRPr lang="es-EC"/>
                    </a:p>
                  </a:txBody>
                  <a:tcPr/>
                </a:tc>
                <a:extLst>
                  <a:ext uri="{0D108BD9-81ED-4DB2-BD59-A6C34878D82A}">
                    <a16:rowId xmlns:a16="http://schemas.microsoft.com/office/drawing/2014/main" val="3865056401"/>
                  </a:ext>
                </a:extLst>
              </a:tr>
              <a:tr h="195852">
                <a:tc>
                  <a:txBody>
                    <a:bodyPr/>
                    <a:lstStyle/>
                    <a:p>
                      <a:pPr algn="ctr">
                        <a:lnSpc>
                          <a:spcPct val="107000"/>
                        </a:lnSpc>
                        <a:spcAft>
                          <a:spcPts val="800"/>
                        </a:spcAft>
                      </a:pPr>
                      <a:r>
                        <a:rPr lang="es-EC" sz="1000">
                          <a:effectLst/>
                        </a:rPr>
                        <a:t>Domingo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nchor="ctr"/>
                </a:tc>
                <a:tc>
                  <a:txBody>
                    <a:bodyPr/>
                    <a:lstStyle/>
                    <a:p>
                      <a:pPr algn="ctr">
                        <a:lnSpc>
                          <a:spcPct val="107000"/>
                        </a:lnSpc>
                        <a:spcAft>
                          <a:spcPts val="800"/>
                        </a:spcAft>
                      </a:pPr>
                      <a:r>
                        <a:rPr lang="es-EC" sz="1100" dirty="0">
                          <a:effectLst/>
                        </a:rPr>
                        <a:t>Lunes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nchor="ctr"/>
                </a:tc>
                <a:tc>
                  <a:txBody>
                    <a:bodyPr/>
                    <a:lstStyle/>
                    <a:p>
                      <a:pPr algn="ctr">
                        <a:lnSpc>
                          <a:spcPct val="107000"/>
                        </a:lnSpc>
                        <a:spcAft>
                          <a:spcPts val="800"/>
                        </a:spcAft>
                      </a:pPr>
                      <a:r>
                        <a:rPr lang="es-EC" sz="1100" dirty="0">
                          <a:effectLst/>
                        </a:rPr>
                        <a:t>Martes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nchor="ctr"/>
                </a:tc>
                <a:tc>
                  <a:txBody>
                    <a:bodyPr/>
                    <a:lstStyle/>
                    <a:p>
                      <a:pPr algn="ctr">
                        <a:lnSpc>
                          <a:spcPct val="107000"/>
                        </a:lnSpc>
                        <a:spcAft>
                          <a:spcPts val="800"/>
                        </a:spcAft>
                      </a:pPr>
                      <a:r>
                        <a:rPr lang="es-EC" sz="1100" dirty="0">
                          <a:effectLst/>
                        </a:rPr>
                        <a:t>Miércoles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nchor="ctr"/>
                </a:tc>
                <a:tc>
                  <a:txBody>
                    <a:bodyPr/>
                    <a:lstStyle/>
                    <a:p>
                      <a:pPr algn="ctr">
                        <a:lnSpc>
                          <a:spcPct val="107000"/>
                        </a:lnSpc>
                        <a:spcAft>
                          <a:spcPts val="800"/>
                        </a:spcAft>
                      </a:pPr>
                      <a:r>
                        <a:rPr lang="es-EC" sz="1100">
                          <a:effectLst/>
                        </a:rPr>
                        <a:t>Jueves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nchor="ctr"/>
                </a:tc>
                <a:tc>
                  <a:txBody>
                    <a:bodyPr/>
                    <a:lstStyle/>
                    <a:p>
                      <a:pPr algn="ctr">
                        <a:lnSpc>
                          <a:spcPct val="107000"/>
                        </a:lnSpc>
                        <a:spcAft>
                          <a:spcPts val="800"/>
                        </a:spcAft>
                      </a:pPr>
                      <a:r>
                        <a:rPr lang="es-EC" sz="1100">
                          <a:effectLst/>
                        </a:rPr>
                        <a:t>Viernes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nchor="ctr"/>
                </a:tc>
                <a:tc>
                  <a:txBody>
                    <a:bodyPr/>
                    <a:lstStyle/>
                    <a:p>
                      <a:pPr algn="ctr">
                        <a:lnSpc>
                          <a:spcPct val="107000"/>
                        </a:lnSpc>
                        <a:spcAft>
                          <a:spcPts val="800"/>
                        </a:spcAft>
                      </a:pPr>
                      <a:r>
                        <a:rPr lang="es-EC" sz="1000">
                          <a:effectLst/>
                        </a:rPr>
                        <a:t>Sábado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nchor="ctr"/>
                </a:tc>
                <a:extLst>
                  <a:ext uri="{0D108BD9-81ED-4DB2-BD59-A6C34878D82A}">
                    <a16:rowId xmlns:a16="http://schemas.microsoft.com/office/drawing/2014/main" val="636924652"/>
                  </a:ext>
                </a:extLst>
              </a:tr>
              <a:tr h="159774">
                <a:tc>
                  <a:txBody>
                    <a:bodyPr/>
                    <a:lstStyle/>
                    <a:p>
                      <a:pPr>
                        <a:lnSpc>
                          <a:spcPct val="107000"/>
                        </a:lnSpc>
                        <a:spcAft>
                          <a:spcPts val="800"/>
                        </a:spcAft>
                      </a:pPr>
                      <a:r>
                        <a:rPr lang="es-EC" sz="1000">
                          <a:effectLst/>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000">
                          <a:effectLst/>
                        </a:rPr>
                        <a:t>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extLst>
                  <a:ext uri="{0D108BD9-81ED-4DB2-BD59-A6C34878D82A}">
                    <a16:rowId xmlns:a16="http://schemas.microsoft.com/office/drawing/2014/main" val="3980431698"/>
                  </a:ext>
                </a:extLst>
              </a:tr>
              <a:tr h="902752">
                <a:tc>
                  <a:txBody>
                    <a:bodyPr/>
                    <a:lstStyle/>
                    <a:p>
                      <a:pPr>
                        <a:lnSpc>
                          <a:spcPct val="107000"/>
                        </a:lnSpc>
                        <a:spcAft>
                          <a:spcPts val="80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marL="342900" lvl="0" indent="-342900">
                        <a:lnSpc>
                          <a:spcPct val="107000"/>
                        </a:lnSpc>
                        <a:buFont typeface="Cambria" panose="02040503050406030204" pitchFamily="18" charset="0"/>
                        <a:buChar char="-"/>
                      </a:pPr>
                      <a:r>
                        <a:rPr lang="es-EC" sz="1100" dirty="0">
                          <a:effectLst/>
                        </a:rPr>
                        <a:t>Breve revisión Art. 22 del Reglamento </a:t>
                      </a:r>
                    </a:p>
                    <a:p>
                      <a:pPr marL="342900" lvl="0" indent="-342900">
                        <a:lnSpc>
                          <a:spcPct val="107000"/>
                        </a:lnSpc>
                        <a:spcAft>
                          <a:spcPts val="800"/>
                        </a:spcAft>
                        <a:buFont typeface="Cambria" panose="02040503050406030204" pitchFamily="18" charset="0"/>
                        <a:buChar char="-"/>
                      </a:pPr>
                      <a:r>
                        <a:rPr lang="es-EC" sz="1100" dirty="0">
                          <a:effectLst/>
                        </a:rPr>
                        <a:t>Revisión del regla. de 28/01/2026 del proceso de Rendición de cuentas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Planificación para la elaboración del cronograma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extLst>
                  <a:ext uri="{0D108BD9-81ED-4DB2-BD59-A6C34878D82A}">
                    <a16:rowId xmlns:a16="http://schemas.microsoft.com/office/drawing/2014/main" val="1862970870"/>
                  </a:ext>
                </a:extLst>
              </a:tr>
              <a:tr h="159774">
                <a:tc>
                  <a:txBody>
                    <a:bodyPr/>
                    <a:lstStyle/>
                    <a:p>
                      <a:pPr>
                        <a:lnSpc>
                          <a:spcPct val="107000"/>
                        </a:lnSpc>
                        <a:spcAft>
                          <a:spcPts val="800"/>
                        </a:spcAft>
                      </a:pPr>
                      <a:r>
                        <a:rPr lang="es-EC" sz="1000">
                          <a:effectLst/>
                        </a:rPr>
                        <a:t>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11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000">
                          <a:effectLst/>
                        </a:rPr>
                        <a:t>14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extLst>
                  <a:ext uri="{0D108BD9-81ED-4DB2-BD59-A6C34878D82A}">
                    <a16:rowId xmlns:a16="http://schemas.microsoft.com/office/drawing/2014/main" val="2412786944"/>
                  </a:ext>
                </a:extLst>
              </a:tr>
              <a:tr h="1767627">
                <a:tc>
                  <a:txBody>
                    <a:bodyPr/>
                    <a:lstStyle/>
                    <a:p>
                      <a:pPr>
                        <a:lnSpc>
                          <a:spcPct val="107000"/>
                        </a:lnSpc>
                        <a:spcAft>
                          <a:spcPts val="80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marL="342900" lvl="0" indent="-342900">
                        <a:lnSpc>
                          <a:spcPct val="107000"/>
                        </a:lnSpc>
                        <a:spcAft>
                          <a:spcPts val="800"/>
                        </a:spcAft>
                        <a:buFont typeface="Cambria" panose="02040503050406030204" pitchFamily="18" charset="0"/>
                        <a:buChar char="-"/>
                      </a:pPr>
                      <a:r>
                        <a:rPr lang="es-EC" sz="1100" dirty="0">
                          <a:effectLst/>
                        </a:rPr>
                        <a:t>Elaboración del cronograma del proceso de Rendición de cuentas año fiscal 2025</a:t>
                      </a:r>
                    </a:p>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marL="342900" lvl="0" indent="-342900">
                        <a:lnSpc>
                          <a:spcPct val="107000"/>
                        </a:lnSpc>
                        <a:buFont typeface="Cambria" panose="02040503050406030204" pitchFamily="18" charset="0"/>
                        <a:buChar char="-"/>
                      </a:pPr>
                      <a:r>
                        <a:rPr lang="es-EC" sz="1100" dirty="0">
                          <a:effectLst/>
                        </a:rPr>
                        <a:t>Elaboración de la matriz de información de por direcciones del GADMA</a:t>
                      </a:r>
                    </a:p>
                    <a:p>
                      <a:pPr marL="342900" lvl="0" indent="-342900">
                        <a:lnSpc>
                          <a:spcPct val="107000"/>
                        </a:lnSpc>
                        <a:spcAft>
                          <a:spcPts val="800"/>
                        </a:spcAft>
                        <a:buFont typeface="Cambria" panose="02040503050406030204" pitchFamily="18" charset="0"/>
                        <a:buChar char="-"/>
                      </a:pPr>
                      <a:r>
                        <a:rPr lang="es-EC" sz="1100" dirty="0">
                          <a:effectLst/>
                        </a:rPr>
                        <a:t>Aprobación por la alcaldesa el cronograma del proceso de rendición de cuentas.</a:t>
                      </a:r>
                    </a:p>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Reunión de trabajo con los directores para proceder a exponer el llenado de la Matriz de Información para el proceso de R.C. año 2025.</a:t>
                      </a:r>
                    </a:p>
                    <a:p>
                      <a:pPr>
                        <a:lnSpc>
                          <a:spcPct val="107000"/>
                        </a:lnSpc>
                        <a:spcAft>
                          <a:spcPts val="800"/>
                        </a:spcAft>
                      </a:pPr>
                      <a:r>
                        <a:rPr lang="es-EC" sz="1100" dirty="0">
                          <a:effectLst/>
                        </a:rPr>
                        <a:t> Solicitar información a todas las direcciones para la elaboración del informe preliminar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spcAft>
                          <a:spcPts val="200"/>
                        </a:spcAft>
                      </a:pPr>
                      <a:r>
                        <a:rPr lang="es-EC" sz="1100" dirty="0">
                          <a:effectLst/>
                        </a:rPr>
                        <a:t>Elaboración de la invitación consejo de planificación y Asamblea Local ciudadana Archidona (para reunión planificación previo a la Asamblea con la ciudadanía)</a:t>
                      </a:r>
                    </a:p>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000" dirty="0">
                          <a:effectLst/>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extLst>
                  <a:ext uri="{0D108BD9-81ED-4DB2-BD59-A6C34878D82A}">
                    <a16:rowId xmlns:a16="http://schemas.microsoft.com/office/drawing/2014/main" val="92274527"/>
                  </a:ext>
                </a:extLst>
              </a:tr>
              <a:tr h="159774">
                <a:tc>
                  <a:txBody>
                    <a:bodyPr/>
                    <a:lstStyle/>
                    <a:p>
                      <a:pPr>
                        <a:lnSpc>
                          <a:spcPct val="107000"/>
                        </a:lnSpc>
                        <a:spcAft>
                          <a:spcPts val="800"/>
                        </a:spcAft>
                      </a:pPr>
                      <a:r>
                        <a:rPr lang="es-EC" sz="1000">
                          <a:effectLst/>
                        </a:rPr>
                        <a:t>15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18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19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20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000" dirty="0">
                          <a:effectLst/>
                        </a:rPr>
                        <a:t>21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extLst>
                  <a:ext uri="{0D108BD9-81ED-4DB2-BD59-A6C34878D82A}">
                    <a16:rowId xmlns:a16="http://schemas.microsoft.com/office/drawing/2014/main" val="1966485421"/>
                  </a:ext>
                </a:extLst>
              </a:tr>
              <a:tr h="1206848">
                <a:tc>
                  <a:txBody>
                    <a:bodyPr/>
                    <a:lstStyle/>
                    <a:p>
                      <a:pPr>
                        <a:lnSpc>
                          <a:spcPct val="107000"/>
                        </a:lnSpc>
                        <a:spcAft>
                          <a:spcPts val="80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Reunión de trabajo con el Consejo de Planificación y Asamblea cantonal para coordinar proceso de Rendición de Cuentas.</a:t>
                      </a:r>
                    </a:p>
                    <a:p>
                      <a:pPr>
                        <a:lnSpc>
                          <a:spcPct val="107000"/>
                        </a:lnSpc>
                        <a:spcAft>
                          <a:spcPts val="800"/>
                        </a:spcAft>
                      </a:pPr>
                      <a:r>
                        <a:rPr lang="es-EC" sz="1100">
                          <a:effectLst/>
                        </a:rPr>
                        <a:t>(15h00)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spcAft>
                          <a:spcPts val="200"/>
                        </a:spcAft>
                      </a:pPr>
                      <a:r>
                        <a:rPr lang="es-EC" sz="1100">
                          <a:effectLst/>
                        </a:rPr>
                        <a:t>Solicitar el auditorio municipal </a:t>
                      </a:r>
                    </a:p>
                    <a:p>
                      <a:pPr>
                        <a:lnSpc>
                          <a:spcPct val="107000"/>
                        </a:lnSpc>
                        <a:spcAft>
                          <a:spcPts val="80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spcAft>
                          <a:spcPts val="200"/>
                        </a:spcAft>
                      </a:pPr>
                      <a:r>
                        <a:rPr lang="es-EC" sz="1100">
                          <a:effectLst/>
                        </a:rPr>
                        <a:t> </a:t>
                      </a:r>
                    </a:p>
                    <a:p>
                      <a:pPr>
                        <a:lnSpc>
                          <a:spcPct val="107000"/>
                        </a:lnSpc>
                        <a:spcAft>
                          <a:spcPts val="800"/>
                        </a:spcAft>
                      </a:pPr>
                      <a:r>
                        <a:rPr lang="es-EC" sz="1100">
                          <a:effectLst/>
                        </a:rPr>
                        <a:t>Reunión de trabajo con el Consejo de Planificación y Asamblea cantonal para coordinar proceso de Rendición de Cuentas.</a:t>
                      </a:r>
                    </a:p>
                    <a:p>
                      <a:pPr>
                        <a:spcAft>
                          <a:spcPts val="200"/>
                        </a:spcAft>
                      </a:pPr>
                      <a:r>
                        <a:rPr lang="es-EC" sz="1100">
                          <a:effectLst/>
                        </a:rPr>
                        <a:t>(15h00)</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 </a:t>
                      </a:r>
                    </a:p>
                    <a:p>
                      <a:pPr>
                        <a:lnSpc>
                          <a:spcPct val="107000"/>
                        </a:lnSpc>
                        <a:spcAft>
                          <a:spcPts val="80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Coordinar con  Comunicación.</a:t>
                      </a:r>
                    </a:p>
                  </a:txBody>
                  <a:tcPr marL="41599" marR="41599" marT="0" marB="0"/>
                </a:tc>
                <a:tc>
                  <a:txBody>
                    <a:bodyPr/>
                    <a:lstStyle/>
                    <a:p>
                      <a:pPr>
                        <a:lnSpc>
                          <a:spcPct val="107000"/>
                        </a:lnSpc>
                        <a:spcAft>
                          <a:spcPts val="800"/>
                        </a:spcAft>
                      </a:pPr>
                      <a:r>
                        <a:rPr lang="es-EC" sz="1100" dirty="0">
                          <a:effectLst/>
                        </a:rPr>
                        <a:t> elaboración de la  invitaciones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extLst>
                  <a:ext uri="{0D108BD9-81ED-4DB2-BD59-A6C34878D82A}">
                    <a16:rowId xmlns:a16="http://schemas.microsoft.com/office/drawing/2014/main" val="1551144143"/>
                  </a:ext>
                </a:extLst>
              </a:tr>
              <a:tr h="159774">
                <a:tc>
                  <a:txBody>
                    <a:bodyPr/>
                    <a:lstStyle/>
                    <a:p>
                      <a:pPr>
                        <a:lnSpc>
                          <a:spcPct val="107000"/>
                        </a:lnSpc>
                        <a:spcAft>
                          <a:spcPts val="800"/>
                        </a:spcAft>
                      </a:pPr>
                      <a:r>
                        <a:rPr lang="es-EC" sz="1000">
                          <a:effectLst/>
                        </a:rPr>
                        <a:t>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24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26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27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000">
                          <a:effectLst/>
                        </a:rPr>
                        <a:t>28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extLst>
                  <a:ext uri="{0D108BD9-81ED-4DB2-BD59-A6C34878D82A}">
                    <a16:rowId xmlns:a16="http://schemas.microsoft.com/office/drawing/2014/main" val="3189461608"/>
                  </a:ext>
                </a:extLst>
              </a:tr>
              <a:tr h="322324">
                <a:tc>
                  <a:txBody>
                    <a:bodyPr/>
                    <a:lstStyle/>
                    <a:p>
                      <a:pPr>
                        <a:lnSpc>
                          <a:spcPct val="107000"/>
                        </a:lnSpc>
                        <a:spcAft>
                          <a:spcPts val="80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MX" sz="1100" dirty="0">
                          <a:effectLst/>
                          <a:latin typeface="Calibri" panose="020F0502020204030204" pitchFamily="34" charset="0"/>
                          <a:ea typeface="Calibri" panose="020F0502020204030204" pitchFamily="34" charset="0"/>
                          <a:cs typeface="Times New Roman" panose="02020603050405020304" pitchFamily="18" charset="0"/>
                        </a:rPr>
                        <a:t>Elaboración de las invitaciones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spcAft>
                          <a:spcPts val="200"/>
                        </a:spcAft>
                      </a:pPr>
                      <a:r>
                        <a:rPr lang="es-EC" sz="1100" dirty="0">
                          <a:effectLst/>
                        </a:rPr>
                        <a:t>Difusión  en las redes sociales</a:t>
                      </a:r>
                    </a:p>
                    <a:p>
                      <a:pPr>
                        <a:lnSpc>
                          <a:spcPct val="107000"/>
                        </a:lnSpc>
                        <a:spcAft>
                          <a:spcPts val="800"/>
                        </a:spcAft>
                      </a:pPr>
                      <a:r>
                        <a:rPr lang="es-EC" sz="1100" dirty="0">
                          <a:effectLst/>
                        </a:rPr>
                        <a:t>Entrega de invitaciones</a:t>
                      </a:r>
                    </a:p>
                    <a:p>
                      <a:pPr>
                        <a:spcAft>
                          <a:spcPts val="200"/>
                        </a:spcAft>
                      </a:pPr>
                      <a:r>
                        <a:rPr lang="es-EC" sz="1100" dirty="0">
                          <a:effectLst/>
                        </a:rPr>
                        <a:t>Perifoneo </a:t>
                      </a:r>
                    </a:p>
                  </a:txBody>
                  <a:tcPr marL="41599" marR="41599" marT="0" marB="0"/>
                </a:tc>
                <a:tc>
                  <a:txBody>
                    <a:bodyPr/>
                    <a:lstStyle/>
                    <a:p>
                      <a:pPr>
                        <a:lnSpc>
                          <a:spcPct val="107000"/>
                        </a:lnSpc>
                        <a:spcAft>
                          <a:spcPts val="800"/>
                        </a:spcAft>
                      </a:pPr>
                      <a:r>
                        <a:rPr lang="es-EC" sz="1100" dirty="0">
                          <a:effectLst/>
                        </a:rPr>
                        <a:t>Preparativos de la logística personal de la Dirección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Perifoneo en el recorrido del basurero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extLst>
                  <a:ext uri="{0D108BD9-81ED-4DB2-BD59-A6C34878D82A}">
                    <a16:rowId xmlns:a16="http://schemas.microsoft.com/office/drawing/2014/main" val="3047617479"/>
                  </a:ext>
                </a:extLst>
              </a:tr>
              <a:tr h="159774">
                <a:tc>
                  <a:txBody>
                    <a:bodyPr/>
                    <a:lstStyle/>
                    <a:p>
                      <a:pPr>
                        <a:lnSpc>
                          <a:spcPct val="107000"/>
                        </a:lnSpc>
                        <a:spcAft>
                          <a:spcPts val="800"/>
                        </a:spcAft>
                      </a:pPr>
                      <a:r>
                        <a:rPr lang="es-EC" sz="1000">
                          <a:effectLst/>
                        </a:rPr>
                        <a:t>29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000" dirty="0">
                          <a:effectLst/>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extLst>
                  <a:ext uri="{0D108BD9-81ED-4DB2-BD59-A6C34878D82A}">
                    <a16:rowId xmlns:a16="http://schemas.microsoft.com/office/drawing/2014/main" val="3008314333"/>
                  </a:ext>
                </a:extLst>
              </a:tr>
              <a:tr h="295872">
                <a:tc>
                  <a:txBody>
                    <a:bodyPr/>
                    <a:lstStyle/>
                    <a:p>
                      <a:pPr>
                        <a:lnSpc>
                          <a:spcPct val="107000"/>
                        </a:lnSpc>
                        <a:spcAft>
                          <a:spcPts val="800"/>
                        </a:spcAft>
                      </a:pPr>
                      <a:r>
                        <a:rPr lang="es-EC"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C" sz="1100" dirty="0">
                          <a:effectLst/>
                        </a:rPr>
                        <a:t> Capacitación del proceso de R.C año 2025 a ciudadanía, y con formación del Equipo Mixto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tc>
                  <a:txBody>
                    <a:bodyPr/>
                    <a:lstStyle/>
                    <a:p>
                      <a:pPr>
                        <a:lnSpc>
                          <a:spcPct val="107000"/>
                        </a:lnSpc>
                        <a:spcAft>
                          <a:spcPts val="800"/>
                        </a:spcAft>
                      </a:pPr>
                      <a:r>
                        <a:rPr lang="es-EC" sz="1000" dirty="0">
                          <a:effectLst/>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599" marR="41599" marT="0" marB="0"/>
                </a:tc>
                <a:extLst>
                  <a:ext uri="{0D108BD9-81ED-4DB2-BD59-A6C34878D82A}">
                    <a16:rowId xmlns:a16="http://schemas.microsoft.com/office/drawing/2014/main" val="2855087909"/>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6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6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6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1" name="Picture 6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6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0"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1" name="Rectangle 52"/>
          <p:cNvSpPr>
            <a:spLocks noChangeArrowheads="1"/>
          </p:cNvSpPr>
          <p:nvPr/>
        </p:nvSpPr>
        <p:spPr bwMode="auto">
          <a:xfrm>
            <a:off x="-460708" y="215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EC" dirty="0"/>
          </a:p>
        </p:txBody>
      </p:sp>
      <p:cxnSp>
        <p:nvCxnSpPr>
          <p:cNvPr id="83" name="Conector recto 82"/>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84" name="Conector recto 83"/>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87" name="Picture 6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Conector recto 63"/>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6" name="Conector recto 65"/>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7" name="Conector recto 66"/>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Elipse 2"/>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Elipse 3"/>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Elipse 4"/>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Elipse 5"/>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Elipse 6"/>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Elipse 7"/>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Elipse 11"/>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Elipse 12"/>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Elipse 13"/>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Elipse 14"/>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Elipse 15"/>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82" name="Conector recto 81"/>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sp>
        <p:nvSpPr>
          <p:cNvPr id="27" name="Elipse 26"/>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3" name="Elipse 32"/>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9" name="Imagen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pic>
        <p:nvPicPr>
          <p:cNvPr id="30" name="Imagen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2"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7" name="Cuadro de texto 36"/>
          <p:cNvSpPr txBox="1"/>
          <p:nvPr/>
        </p:nvSpPr>
        <p:spPr>
          <a:xfrm>
            <a:off x="1289050" y="6679248"/>
            <a:ext cx="5080000" cy="337185"/>
          </a:xfrm>
          <a:prstGeom prst="rect">
            <a:avLst/>
          </a:prstGeom>
        </p:spPr>
        <p:txBody>
          <a:bodyPr>
            <a:spAutoFit/>
          </a:bodyPr>
          <a:lstStyle/>
          <a:p>
            <a:pPr marL="0" indent="0" defTabSz="266700">
              <a:spcBef>
                <a:spcPct val="0"/>
              </a:spcBef>
              <a:spcAft>
                <a:spcPct val="0"/>
              </a:spcAft>
            </a:pPr>
            <a:r>
              <a:rPr sz="1600">
                <a:latin typeface="Arial" panose="020B0604020202020204"/>
                <a:ea typeface="Times New Roman" panose="02020603050405020304"/>
              </a:rPr>
              <a:t> </a:t>
            </a:r>
          </a:p>
        </p:txBody>
      </p:sp>
      <p:graphicFrame>
        <p:nvGraphicFramePr>
          <p:cNvPr id="18" name="Tabla 17">
            <a:extLst>
              <a:ext uri="{FF2B5EF4-FFF2-40B4-BE49-F238E27FC236}">
                <a16:creationId xmlns:a16="http://schemas.microsoft.com/office/drawing/2014/main" id="{629BDFD3-C572-4591-9C2A-70E88975232B}"/>
              </a:ext>
            </a:extLst>
          </p:cNvPr>
          <p:cNvGraphicFramePr>
            <a:graphicFrameLocks noGrp="1"/>
          </p:cNvGraphicFramePr>
          <p:nvPr>
            <p:extLst>
              <p:ext uri="{D42A27DB-BD31-4B8C-83A1-F6EECF244321}">
                <p14:modId xmlns:p14="http://schemas.microsoft.com/office/powerpoint/2010/main" val="3427788871"/>
              </p:ext>
            </p:extLst>
          </p:nvPr>
        </p:nvGraphicFramePr>
        <p:xfrm>
          <a:off x="156302" y="1043563"/>
          <a:ext cx="11841939" cy="5227377"/>
        </p:xfrm>
        <a:graphic>
          <a:graphicData uri="http://schemas.openxmlformats.org/drawingml/2006/table">
            <a:tbl>
              <a:tblPr firstRow="1" firstCol="1" lastRow="1" lastCol="1" bandRow="1" bandCol="1">
                <a:tableStyleId>{5C22544A-7EE6-4342-B048-85BDC9FD1C3A}</a:tableStyleId>
              </a:tblPr>
              <a:tblGrid>
                <a:gridCol w="687996">
                  <a:extLst>
                    <a:ext uri="{9D8B030D-6E8A-4147-A177-3AD203B41FA5}">
                      <a16:colId xmlns:a16="http://schemas.microsoft.com/office/drawing/2014/main" val="2533699907"/>
                    </a:ext>
                  </a:extLst>
                </a:gridCol>
                <a:gridCol w="2694062">
                  <a:extLst>
                    <a:ext uri="{9D8B030D-6E8A-4147-A177-3AD203B41FA5}">
                      <a16:colId xmlns:a16="http://schemas.microsoft.com/office/drawing/2014/main" val="1081355305"/>
                    </a:ext>
                  </a:extLst>
                </a:gridCol>
                <a:gridCol w="1691029">
                  <a:extLst>
                    <a:ext uri="{9D8B030D-6E8A-4147-A177-3AD203B41FA5}">
                      <a16:colId xmlns:a16="http://schemas.microsoft.com/office/drawing/2014/main" val="3097262206"/>
                    </a:ext>
                  </a:extLst>
                </a:gridCol>
                <a:gridCol w="1691029">
                  <a:extLst>
                    <a:ext uri="{9D8B030D-6E8A-4147-A177-3AD203B41FA5}">
                      <a16:colId xmlns:a16="http://schemas.microsoft.com/office/drawing/2014/main" val="1046476447"/>
                    </a:ext>
                  </a:extLst>
                </a:gridCol>
                <a:gridCol w="1691029">
                  <a:extLst>
                    <a:ext uri="{9D8B030D-6E8A-4147-A177-3AD203B41FA5}">
                      <a16:colId xmlns:a16="http://schemas.microsoft.com/office/drawing/2014/main" val="863031980"/>
                    </a:ext>
                  </a:extLst>
                </a:gridCol>
                <a:gridCol w="2650157">
                  <a:extLst>
                    <a:ext uri="{9D8B030D-6E8A-4147-A177-3AD203B41FA5}">
                      <a16:colId xmlns:a16="http://schemas.microsoft.com/office/drawing/2014/main" val="2509540660"/>
                    </a:ext>
                  </a:extLst>
                </a:gridCol>
                <a:gridCol w="736637">
                  <a:extLst>
                    <a:ext uri="{9D8B030D-6E8A-4147-A177-3AD203B41FA5}">
                      <a16:colId xmlns:a16="http://schemas.microsoft.com/office/drawing/2014/main" val="1260787696"/>
                    </a:ext>
                  </a:extLst>
                </a:gridCol>
              </a:tblGrid>
              <a:tr h="206710">
                <a:tc>
                  <a:txBody>
                    <a:bodyPr/>
                    <a:lstStyle/>
                    <a:p>
                      <a:pPr algn="ctr">
                        <a:lnSpc>
                          <a:spcPct val="107000"/>
                        </a:lnSpc>
                        <a:spcBef>
                          <a:spcPts val="100"/>
                        </a:spcBef>
                        <a:spcAft>
                          <a:spcPts val="100"/>
                        </a:spcAft>
                      </a:pPr>
                      <a:r>
                        <a:rPr lang="es-EC" sz="1100">
                          <a:effectLst/>
                        </a:rPr>
                        <a:t>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8883" marR="27283" marT="0" marB="0" anchor="b"/>
                </a:tc>
                <a:tc>
                  <a:txBody>
                    <a:bodyPr/>
                    <a:lstStyle/>
                    <a:p>
                      <a:pPr algn="ctr">
                        <a:lnSpc>
                          <a:spcPct val="107000"/>
                        </a:lnSpc>
                        <a:spcBef>
                          <a:spcPts val="100"/>
                        </a:spcBef>
                        <a:spcAft>
                          <a:spcPts val="100"/>
                        </a:spcAft>
                      </a:pPr>
                      <a:r>
                        <a:rPr lang="es-EC" sz="1100">
                          <a:effectLst/>
                        </a:rPr>
                        <a:t>Lu.</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8883" marR="27283" marT="0" marB="0" anchor="b"/>
                </a:tc>
                <a:tc>
                  <a:txBody>
                    <a:bodyPr/>
                    <a:lstStyle/>
                    <a:p>
                      <a:pPr algn="ctr">
                        <a:lnSpc>
                          <a:spcPct val="107000"/>
                        </a:lnSpc>
                        <a:spcBef>
                          <a:spcPts val="100"/>
                        </a:spcBef>
                        <a:spcAft>
                          <a:spcPts val="100"/>
                        </a:spcAft>
                      </a:pPr>
                      <a:r>
                        <a:rPr lang="es-EC" sz="1100">
                          <a:effectLst/>
                        </a:rPr>
                        <a:t>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8883" marR="27283" marT="0" marB="0" anchor="b"/>
                </a:tc>
                <a:tc>
                  <a:txBody>
                    <a:bodyPr/>
                    <a:lstStyle/>
                    <a:p>
                      <a:pPr algn="ctr">
                        <a:lnSpc>
                          <a:spcPct val="107000"/>
                        </a:lnSpc>
                        <a:spcBef>
                          <a:spcPts val="100"/>
                        </a:spcBef>
                        <a:spcAft>
                          <a:spcPts val="100"/>
                        </a:spcAft>
                      </a:pPr>
                      <a:r>
                        <a:rPr lang="es-EC" sz="1100">
                          <a:effectLst/>
                        </a:rPr>
                        <a:t>Mi.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8883" marR="27283" marT="0" marB="0" anchor="b"/>
                </a:tc>
                <a:tc>
                  <a:txBody>
                    <a:bodyPr/>
                    <a:lstStyle/>
                    <a:p>
                      <a:pPr algn="ctr">
                        <a:lnSpc>
                          <a:spcPct val="107000"/>
                        </a:lnSpc>
                        <a:spcBef>
                          <a:spcPts val="100"/>
                        </a:spcBef>
                        <a:spcAft>
                          <a:spcPts val="100"/>
                        </a:spcAft>
                      </a:pPr>
                      <a:r>
                        <a:rPr lang="es-EC" sz="1100">
                          <a:effectLst/>
                        </a:rPr>
                        <a:t>Ju.</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8883" marR="27283" marT="0" marB="0" anchor="b"/>
                </a:tc>
                <a:tc>
                  <a:txBody>
                    <a:bodyPr/>
                    <a:lstStyle/>
                    <a:p>
                      <a:pPr algn="ctr">
                        <a:lnSpc>
                          <a:spcPct val="107000"/>
                        </a:lnSpc>
                        <a:spcBef>
                          <a:spcPts val="100"/>
                        </a:spcBef>
                        <a:spcAft>
                          <a:spcPts val="100"/>
                        </a:spcAft>
                      </a:pPr>
                      <a:r>
                        <a:rPr lang="es-EC" sz="1100">
                          <a:effectLst/>
                        </a:rPr>
                        <a:t>Vi.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8883" marR="27283" marT="0" marB="0" anchor="b"/>
                </a:tc>
                <a:tc>
                  <a:txBody>
                    <a:bodyPr/>
                    <a:lstStyle/>
                    <a:p>
                      <a:pPr algn="ctr">
                        <a:lnSpc>
                          <a:spcPct val="107000"/>
                        </a:lnSpc>
                        <a:spcBef>
                          <a:spcPts val="100"/>
                        </a:spcBef>
                        <a:spcAft>
                          <a:spcPts val="100"/>
                        </a:spcAft>
                      </a:pPr>
                      <a:r>
                        <a:rPr lang="es-EC" sz="1100">
                          <a:effectLst/>
                        </a:rPr>
                        <a:t>Sá.</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8883" marR="27283" marT="0" marB="0" anchor="b"/>
                </a:tc>
                <a:extLst>
                  <a:ext uri="{0D108BD9-81ED-4DB2-BD59-A6C34878D82A}">
                    <a16:rowId xmlns:a16="http://schemas.microsoft.com/office/drawing/2014/main" val="2909529075"/>
                  </a:ext>
                </a:extLst>
              </a:tr>
              <a:tr h="891278">
                <a:tc>
                  <a:txBody>
                    <a:bodyPr/>
                    <a:lstStyle/>
                    <a:p>
                      <a:pPr>
                        <a:lnSpc>
                          <a:spcPct val="107000"/>
                        </a:lnSpc>
                        <a:spcAft>
                          <a:spcPts val="200"/>
                        </a:spcAft>
                      </a:pPr>
                      <a:r>
                        <a:rPr lang="es-EC" sz="1200">
                          <a:effectLst/>
                        </a:rPr>
                        <a:t> </a:t>
                      </a:r>
                      <a:endPar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spcAft>
                          <a:spcPts val="200"/>
                        </a:spcAft>
                      </a:pPr>
                      <a:r>
                        <a:rPr lang="es-EC" sz="1100" dirty="0">
                          <a:effectLst/>
                        </a:rPr>
                        <a:t>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spcAft>
                          <a:spcPts val="200"/>
                        </a:spcAft>
                      </a:pPr>
                      <a:r>
                        <a:rPr lang="es-EC" sz="1100" dirty="0">
                          <a:effectLst/>
                        </a:rPr>
                        <a:t>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dirty="0">
                          <a:effectLst/>
                        </a:rPr>
                        <a:t>1 </a:t>
                      </a:r>
                    </a:p>
                    <a:p>
                      <a:pPr>
                        <a:lnSpc>
                          <a:spcPct val="107000"/>
                        </a:lnSpc>
                        <a:spcAft>
                          <a:spcPts val="200"/>
                        </a:spcAft>
                      </a:pPr>
                      <a:r>
                        <a:rPr lang="es-EC" sz="1100" dirty="0">
                          <a:effectLst/>
                        </a:rPr>
                        <a:t>Entrega de información Administrativa</a:t>
                      </a:r>
                    </a:p>
                    <a:p>
                      <a:pPr>
                        <a:lnSpc>
                          <a:spcPct val="107000"/>
                        </a:lnSpc>
                        <a:spcAft>
                          <a:spcPts val="200"/>
                        </a:spcAft>
                      </a:pPr>
                      <a:r>
                        <a:rPr lang="es-EC" sz="1100" dirty="0">
                          <a:effectLst/>
                        </a:rPr>
                        <a:t> </a:t>
                      </a:r>
                    </a:p>
                    <a:p>
                      <a:pPr>
                        <a:lnSpc>
                          <a:spcPct val="107000"/>
                        </a:lnSpc>
                        <a:spcAft>
                          <a:spcPts val="200"/>
                        </a:spcAft>
                      </a:pPr>
                      <a:r>
                        <a:rPr lang="es-EC" sz="1100" dirty="0">
                          <a:effectLst/>
                        </a:rPr>
                        <a:t>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a:effectLst/>
                        </a:rPr>
                        <a:t>2 </a:t>
                      </a:r>
                    </a:p>
                    <a:p>
                      <a:pPr>
                        <a:lnSpc>
                          <a:spcPct val="107000"/>
                        </a:lnSpc>
                        <a:spcAft>
                          <a:spcPts val="200"/>
                        </a:spcAft>
                      </a:pPr>
                      <a:r>
                        <a:rPr lang="es-EC" sz="1100">
                          <a:effectLst/>
                        </a:rPr>
                        <a:t>Aprobación del módulo de RdC autoridades para obtener el certificado </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a:effectLst/>
                        </a:rPr>
                        <a:t>3 </a:t>
                      </a:r>
                    </a:p>
                    <a:p>
                      <a:pPr>
                        <a:lnSpc>
                          <a:spcPct val="107000"/>
                        </a:lnSpc>
                        <a:spcAft>
                          <a:spcPts val="200"/>
                        </a:spcAft>
                      </a:pPr>
                      <a:r>
                        <a:rPr lang="es-EC" sz="1100">
                          <a:effectLst/>
                        </a:rPr>
                        <a:t> </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200">
                          <a:effectLst/>
                        </a:rPr>
                        <a:t>4</a:t>
                      </a:r>
                      <a:r>
                        <a:rPr lang="es-EC" sz="900">
                          <a:effectLst/>
                        </a:rPr>
                        <a:t> </a:t>
                      </a:r>
                      <a:endParaRPr lang="es-EC" sz="1000">
                        <a:effectLst/>
                      </a:endParaRPr>
                    </a:p>
                    <a:p>
                      <a:pPr>
                        <a:lnSpc>
                          <a:spcPct val="107000"/>
                        </a:lnSpc>
                        <a:spcAft>
                          <a:spcPts val="200"/>
                        </a:spcAft>
                      </a:pPr>
                      <a:r>
                        <a:rPr lang="es-EC" sz="800">
                          <a:effectLst/>
                        </a:rPr>
                        <a:t> </a:t>
                      </a:r>
                      <a:endPar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extLst>
                  <a:ext uri="{0D108BD9-81ED-4DB2-BD59-A6C34878D82A}">
                    <a16:rowId xmlns:a16="http://schemas.microsoft.com/office/drawing/2014/main" val="3884499363"/>
                  </a:ext>
                </a:extLst>
              </a:tr>
              <a:tr h="1075580">
                <a:tc>
                  <a:txBody>
                    <a:bodyPr/>
                    <a:lstStyle/>
                    <a:p>
                      <a:pPr>
                        <a:lnSpc>
                          <a:spcPct val="107000"/>
                        </a:lnSpc>
                      </a:pPr>
                      <a:r>
                        <a:rPr lang="es-EC" sz="1200">
                          <a:effectLst/>
                        </a:rPr>
                        <a:t>5</a:t>
                      </a:r>
                      <a:r>
                        <a:rPr lang="es-EC" sz="900">
                          <a:effectLst/>
                        </a:rPr>
                        <a:t> </a:t>
                      </a:r>
                      <a:endParaRPr lang="es-EC" sz="1000">
                        <a:effectLst/>
                      </a:endParaRPr>
                    </a:p>
                    <a:p>
                      <a:pPr>
                        <a:lnSpc>
                          <a:spcPct val="107000"/>
                        </a:lnSpc>
                        <a:spcAft>
                          <a:spcPts val="200"/>
                        </a:spcAft>
                      </a:pPr>
                      <a:r>
                        <a:rPr lang="es-EC" sz="800">
                          <a:effectLst/>
                        </a:rPr>
                        <a:t> </a:t>
                      </a:r>
                      <a:endPar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a:effectLst/>
                        </a:rPr>
                        <a:t>6 </a:t>
                      </a:r>
                    </a:p>
                    <a:p>
                      <a:pPr>
                        <a:lnSpc>
                          <a:spcPct val="107000"/>
                        </a:lnSpc>
                        <a:spcAft>
                          <a:spcPts val="200"/>
                        </a:spcAft>
                      </a:pPr>
                      <a:r>
                        <a:rPr lang="es-EC" sz="1100">
                          <a:effectLst/>
                        </a:rPr>
                        <a:t>Mesas de trabajo - Informe de gestion</a:t>
                      </a:r>
                    </a:p>
                    <a:p>
                      <a:pPr>
                        <a:lnSpc>
                          <a:spcPct val="107000"/>
                        </a:lnSpc>
                        <a:spcAft>
                          <a:spcPts val="200"/>
                        </a:spcAft>
                      </a:pPr>
                      <a:r>
                        <a:rPr lang="es-EC" sz="1100">
                          <a:effectLst/>
                        </a:rPr>
                        <a:t> </a:t>
                      </a:r>
                    </a:p>
                    <a:p>
                      <a:pPr>
                        <a:lnSpc>
                          <a:spcPct val="107000"/>
                        </a:lnSpc>
                        <a:spcAft>
                          <a:spcPts val="200"/>
                        </a:spcAft>
                      </a:pPr>
                      <a:r>
                        <a:rPr lang="es-EC" sz="1100">
                          <a:effectLst/>
                        </a:rPr>
                        <a:t>Solicitud de información de inquietudes - pagina web</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dirty="0">
                          <a:effectLst/>
                        </a:rPr>
                        <a:t>7 </a:t>
                      </a:r>
                    </a:p>
                    <a:p>
                      <a:pPr>
                        <a:lnSpc>
                          <a:spcPct val="107000"/>
                        </a:lnSpc>
                        <a:spcAft>
                          <a:spcPts val="200"/>
                        </a:spcAft>
                      </a:pPr>
                      <a:r>
                        <a:rPr lang="es-EC" sz="1100" dirty="0">
                          <a:effectLst/>
                        </a:rPr>
                        <a:t>Funcionamiento de la pagina web institucional</a:t>
                      </a:r>
                    </a:p>
                    <a:p>
                      <a:pPr>
                        <a:lnSpc>
                          <a:spcPct val="107000"/>
                        </a:lnSpc>
                        <a:spcAft>
                          <a:spcPts val="200"/>
                        </a:spcAft>
                      </a:pPr>
                      <a:r>
                        <a:rPr lang="es-EC" sz="1100" dirty="0">
                          <a:effectLst/>
                        </a:rPr>
                        <a:t>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dirty="0">
                          <a:effectLst/>
                        </a:rPr>
                        <a:t>8 </a:t>
                      </a:r>
                    </a:p>
                    <a:p>
                      <a:pPr>
                        <a:lnSpc>
                          <a:spcPct val="107000"/>
                        </a:lnSpc>
                        <a:spcAft>
                          <a:spcPts val="200"/>
                        </a:spcAft>
                      </a:pPr>
                      <a:r>
                        <a:rPr lang="es-EC" sz="1100" dirty="0">
                          <a:effectLst/>
                        </a:rPr>
                        <a:t>Entrega de información Matriz por parte del Ing. Mauricio Freire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dirty="0">
                          <a:effectLst/>
                        </a:rPr>
                        <a:t>9 </a:t>
                      </a:r>
                    </a:p>
                    <a:p>
                      <a:pPr>
                        <a:lnSpc>
                          <a:spcPct val="107000"/>
                        </a:lnSpc>
                        <a:spcAft>
                          <a:spcPts val="200"/>
                        </a:spcAft>
                      </a:pPr>
                      <a:r>
                        <a:rPr lang="es-EC" sz="1100" dirty="0">
                          <a:effectLst/>
                        </a:rPr>
                        <a:t>  Elaboración del informe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dirty="0">
                          <a:effectLst/>
                        </a:rPr>
                        <a:t>10 </a:t>
                      </a:r>
                    </a:p>
                    <a:p>
                      <a:pPr>
                        <a:lnSpc>
                          <a:spcPct val="107000"/>
                        </a:lnSpc>
                        <a:spcAft>
                          <a:spcPts val="200"/>
                        </a:spcAft>
                      </a:pPr>
                      <a:r>
                        <a:rPr lang="es-EC" sz="1100" dirty="0">
                          <a:effectLst/>
                        </a:rPr>
                        <a:t>Elaboración del informe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200">
                          <a:effectLst/>
                        </a:rPr>
                        <a:t>11</a:t>
                      </a:r>
                      <a:r>
                        <a:rPr lang="es-EC" sz="900">
                          <a:effectLst/>
                        </a:rPr>
                        <a:t> </a:t>
                      </a:r>
                      <a:endParaRPr lang="es-EC" sz="1000">
                        <a:effectLst/>
                      </a:endParaRPr>
                    </a:p>
                    <a:p>
                      <a:pPr>
                        <a:lnSpc>
                          <a:spcPct val="107000"/>
                        </a:lnSpc>
                        <a:spcAft>
                          <a:spcPts val="200"/>
                        </a:spcAft>
                      </a:pPr>
                      <a:r>
                        <a:rPr lang="es-EC" sz="800">
                          <a:effectLst/>
                        </a:rPr>
                        <a:t> </a:t>
                      </a:r>
                      <a:endPar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extLst>
                  <a:ext uri="{0D108BD9-81ED-4DB2-BD59-A6C34878D82A}">
                    <a16:rowId xmlns:a16="http://schemas.microsoft.com/office/drawing/2014/main" val="1084756892"/>
                  </a:ext>
                </a:extLst>
              </a:tr>
              <a:tr h="1002122">
                <a:tc>
                  <a:txBody>
                    <a:bodyPr/>
                    <a:lstStyle/>
                    <a:p>
                      <a:pPr>
                        <a:lnSpc>
                          <a:spcPct val="107000"/>
                        </a:lnSpc>
                      </a:pPr>
                      <a:r>
                        <a:rPr lang="es-EC" sz="1200">
                          <a:effectLst/>
                        </a:rPr>
                        <a:t>12</a:t>
                      </a:r>
                      <a:r>
                        <a:rPr lang="es-EC" sz="900">
                          <a:effectLst/>
                        </a:rPr>
                        <a:t> </a:t>
                      </a:r>
                      <a:endParaRPr lang="es-EC" sz="1000">
                        <a:effectLst/>
                      </a:endParaRPr>
                    </a:p>
                    <a:p>
                      <a:pPr>
                        <a:lnSpc>
                          <a:spcPct val="107000"/>
                        </a:lnSpc>
                        <a:spcAft>
                          <a:spcPts val="200"/>
                        </a:spcAft>
                      </a:pPr>
                      <a:r>
                        <a:rPr lang="es-EC" sz="800">
                          <a:effectLst/>
                        </a:rPr>
                        <a:t> </a:t>
                      </a:r>
                      <a:endPar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a:effectLst/>
                        </a:rPr>
                        <a:t>13 </a:t>
                      </a:r>
                    </a:p>
                    <a:p>
                      <a:pPr>
                        <a:lnSpc>
                          <a:spcPct val="107000"/>
                        </a:lnSpc>
                        <a:spcAft>
                          <a:spcPts val="200"/>
                        </a:spcAft>
                      </a:pPr>
                      <a:r>
                        <a:rPr lang="es-EC" sz="1100">
                          <a:effectLst/>
                        </a:rPr>
                        <a:t> </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a:effectLst/>
                        </a:rPr>
                        <a:t>14 </a:t>
                      </a:r>
                    </a:p>
                    <a:p>
                      <a:pPr>
                        <a:lnSpc>
                          <a:spcPct val="107000"/>
                        </a:lnSpc>
                        <a:spcAft>
                          <a:spcPts val="200"/>
                        </a:spcAft>
                      </a:pPr>
                      <a:r>
                        <a:rPr lang="es-EC" sz="1100">
                          <a:effectLst/>
                        </a:rPr>
                        <a:t>Subir el informe POA - administración directa</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dirty="0">
                          <a:effectLst/>
                        </a:rPr>
                        <a:t>15 </a:t>
                      </a:r>
                    </a:p>
                    <a:p>
                      <a:pPr>
                        <a:lnSpc>
                          <a:spcPct val="107000"/>
                        </a:lnSpc>
                        <a:spcAft>
                          <a:spcPts val="200"/>
                        </a:spcAft>
                      </a:pPr>
                      <a:r>
                        <a:rPr lang="es-EC" sz="1100" dirty="0">
                          <a:effectLst/>
                        </a:rPr>
                        <a:t>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dirty="0">
                          <a:effectLst/>
                        </a:rPr>
                        <a:t>16 </a:t>
                      </a:r>
                    </a:p>
                    <a:p>
                      <a:pPr>
                        <a:lnSpc>
                          <a:spcPct val="107000"/>
                        </a:lnSpc>
                        <a:spcAft>
                          <a:spcPts val="200"/>
                        </a:spcAft>
                      </a:pPr>
                      <a:r>
                        <a:rPr lang="es-EC" sz="1100" dirty="0">
                          <a:effectLst/>
                        </a:rPr>
                        <a:t>Invitación oficial por </a:t>
                      </a:r>
                      <a:r>
                        <a:rPr lang="es-EC" sz="1100" dirty="0" err="1">
                          <a:effectLst/>
                        </a:rPr>
                        <a:t>quipux</a:t>
                      </a:r>
                      <a:r>
                        <a:rPr lang="es-EC" sz="1100" dirty="0">
                          <a:effectLst/>
                        </a:rPr>
                        <a:t> para la revisión de las preguntas y revisar</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dirty="0">
                          <a:effectLst/>
                        </a:rPr>
                        <a:t>17 </a:t>
                      </a:r>
                    </a:p>
                    <a:p>
                      <a:pPr>
                        <a:lnSpc>
                          <a:spcPct val="107000"/>
                        </a:lnSpc>
                        <a:spcAft>
                          <a:spcPts val="200"/>
                        </a:spcAft>
                      </a:pPr>
                      <a:r>
                        <a:rPr lang="es-EC" sz="1100" dirty="0">
                          <a:effectLst/>
                        </a:rPr>
                        <a:t>Reunión del equipo Mixto para la evaluación de las preguntas sobre el informe de gestión</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200">
                          <a:effectLst/>
                        </a:rPr>
                        <a:t>18</a:t>
                      </a:r>
                      <a:r>
                        <a:rPr lang="es-EC" sz="900">
                          <a:effectLst/>
                        </a:rPr>
                        <a:t> </a:t>
                      </a:r>
                      <a:endParaRPr lang="es-EC" sz="1000">
                        <a:effectLst/>
                      </a:endParaRPr>
                    </a:p>
                    <a:p>
                      <a:pPr>
                        <a:lnSpc>
                          <a:spcPct val="107000"/>
                        </a:lnSpc>
                        <a:spcAft>
                          <a:spcPts val="200"/>
                        </a:spcAft>
                      </a:pPr>
                      <a:r>
                        <a:rPr lang="es-EC" sz="800">
                          <a:effectLst/>
                        </a:rPr>
                        <a:t> </a:t>
                      </a:r>
                      <a:endPar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extLst>
                  <a:ext uri="{0D108BD9-81ED-4DB2-BD59-A6C34878D82A}">
                    <a16:rowId xmlns:a16="http://schemas.microsoft.com/office/drawing/2014/main" val="292295545"/>
                  </a:ext>
                </a:extLst>
              </a:tr>
              <a:tr h="1002122">
                <a:tc>
                  <a:txBody>
                    <a:bodyPr/>
                    <a:lstStyle/>
                    <a:p>
                      <a:pPr>
                        <a:lnSpc>
                          <a:spcPct val="107000"/>
                        </a:lnSpc>
                      </a:pPr>
                      <a:r>
                        <a:rPr lang="es-EC" sz="1200">
                          <a:effectLst/>
                        </a:rPr>
                        <a:t>19</a:t>
                      </a:r>
                      <a:r>
                        <a:rPr lang="es-EC" sz="900">
                          <a:effectLst/>
                        </a:rPr>
                        <a:t> </a:t>
                      </a:r>
                      <a:endParaRPr lang="es-EC" sz="1000">
                        <a:effectLst/>
                      </a:endParaRPr>
                    </a:p>
                    <a:p>
                      <a:pPr>
                        <a:lnSpc>
                          <a:spcPct val="107000"/>
                        </a:lnSpc>
                        <a:spcAft>
                          <a:spcPts val="200"/>
                        </a:spcAft>
                      </a:pPr>
                      <a:r>
                        <a:rPr lang="es-EC" sz="800">
                          <a:effectLst/>
                        </a:rPr>
                        <a:t> </a:t>
                      </a:r>
                      <a:endPar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a:effectLst/>
                        </a:rPr>
                        <a:t>20 </a:t>
                      </a:r>
                    </a:p>
                    <a:p>
                      <a:pPr>
                        <a:lnSpc>
                          <a:spcPct val="107000"/>
                        </a:lnSpc>
                        <a:spcAft>
                          <a:spcPts val="200"/>
                        </a:spcAft>
                      </a:pPr>
                      <a:r>
                        <a:rPr lang="es-EC" sz="1100">
                          <a:effectLst/>
                        </a:rPr>
                        <a:t>Llenado del Formulario del CPCCS de RC en la pagina Web</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a:effectLst/>
                        </a:rPr>
                        <a:t>21 </a:t>
                      </a:r>
                    </a:p>
                    <a:p>
                      <a:pPr>
                        <a:lnSpc>
                          <a:spcPct val="107000"/>
                        </a:lnSpc>
                        <a:spcAft>
                          <a:spcPts val="200"/>
                        </a:spcAft>
                      </a:pPr>
                      <a:r>
                        <a:rPr lang="es-EC" sz="1100">
                          <a:effectLst/>
                        </a:rPr>
                        <a:t>Llenado del Formulario del CPCCS de RC en la pagina Web</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dirty="0">
                          <a:effectLst/>
                        </a:rPr>
                        <a:t>22 </a:t>
                      </a:r>
                    </a:p>
                    <a:p>
                      <a:pPr>
                        <a:lnSpc>
                          <a:spcPct val="107000"/>
                        </a:lnSpc>
                        <a:spcAft>
                          <a:spcPts val="200"/>
                        </a:spcAft>
                      </a:pPr>
                      <a:r>
                        <a:rPr lang="es-EC" sz="1100" dirty="0">
                          <a:effectLst/>
                        </a:rPr>
                        <a:t>Cierre de preguntas – solicitud de información Jairo Orellana</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dirty="0">
                          <a:effectLst/>
                        </a:rPr>
                        <a:t>23</a:t>
                      </a:r>
                    </a:p>
                    <a:p>
                      <a:pPr>
                        <a:lnSpc>
                          <a:spcPct val="107000"/>
                        </a:lnSpc>
                        <a:spcAft>
                          <a:spcPts val="200"/>
                        </a:spcAft>
                      </a:pPr>
                      <a:r>
                        <a:rPr lang="es-EC" sz="1100" dirty="0">
                          <a:effectLst/>
                        </a:rPr>
                        <a:t>Reunión de directores para responder las preguntas </a:t>
                      </a:r>
                    </a:p>
                    <a:p>
                      <a:pPr>
                        <a:lnSpc>
                          <a:spcPct val="107000"/>
                        </a:lnSpc>
                      </a:pPr>
                      <a:r>
                        <a:rPr lang="es-EC" sz="1100" dirty="0">
                          <a:effectLst/>
                        </a:rPr>
                        <a:t>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100" dirty="0">
                          <a:effectLst/>
                        </a:rPr>
                        <a:t>24 </a:t>
                      </a:r>
                    </a:p>
                    <a:p>
                      <a:pPr>
                        <a:lnSpc>
                          <a:spcPct val="107000"/>
                        </a:lnSpc>
                        <a:spcAft>
                          <a:spcPts val="200"/>
                        </a:spcAft>
                      </a:pPr>
                      <a:r>
                        <a:rPr lang="es-EC" sz="1100" dirty="0">
                          <a:effectLst/>
                        </a:rPr>
                        <a:t>Elaboración del informe </a:t>
                      </a:r>
                    </a:p>
                    <a:p>
                      <a:pPr>
                        <a:lnSpc>
                          <a:spcPct val="107000"/>
                        </a:lnSpc>
                        <a:spcAft>
                          <a:spcPts val="200"/>
                        </a:spcAft>
                      </a:pPr>
                      <a:r>
                        <a:rPr lang="es-EC" sz="1100" dirty="0">
                          <a:effectLst/>
                        </a:rPr>
                        <a:t>Entrega de respuesta y preguntas directores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200">
                          <a:effectLst/>
                        </a:rPr>
                        <a:t>25</a:t>
                      </a:r>
                      <a:r>
                        <a:rPr lang="es-EC" sz="900">
                          <a:effectLst/>
                        </a:rPr>
                        <a:t> </a:t>
                      </a:r>
                      <a:endParaRPr lang="es-EC" sz="1000">
                        <a:effectLst/>
                      </a:endParaRPr>
                    </a:p>
                    <a:p>
                      <a:pPr>
                        <a:lnSpc>
                          <a:spcPct val="107000"/>
                        </a:lnSpc>
                        <a:spcAft>
                          <a:spcPts val="200"/>
                        </a:spcAft>
                      </a:pPr>
                      <a:r>
                        <a:rPr lang="es-EC" sz="800">
                          <a:effectLst/>
                        </a:rPr>
                        <a:t> </a:t>
                      </a:r>
                      <a:endPar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extLst>
                  <a:ext uri="{0D108BD9-81ED-4DB2-BD59-A6C34878D82A}">
                    <a16:rowId xmlns:a16="http://schemas.microsoft.com/office/drawing/2014/main" val="1524638470"/>
                  </a:ext>
                </a:extLst>
              </a:tr>
              <a:tr h="1002122">
                <a:tc>
                  <a:txBody>
                    <a:bodyPr/>
                    <a:lstStyle/>
                    <a:p>
                      <a:pPr>
                        <a:lnSpc>
                          <a:spcPct val="107000"/>
                        </a:lnSpc>
                      </a:pPr>
                      <a:r>
                        <a:rPr lang="es-EC" sz="1200">
                          <a:effectLst/>
                        </a:rPr>
                        <a:t>26</a:t>
                      </a:r>
                      <a:r>
                        <a:rPr lang="es-EC" sz="900">
                          <a:effectLst/>
                        </a:rPr>
                        <a:t> </a:t>
                      </a:r>
                      <a:endParaRPr lang="es-EC" sz="1000">
                        <a:effectLst/>
                      </a:endParaRPr>
                    </a:p>
                    <a:p>
                      <a:pPr>
                        <a:lnSpc>
                          <a:spcPct val="107000"/>
                        </a:lnSpc>
                        <a:spcAft>
                          <a:spcPts val="200"/>
                        </a:spcAft>
                      </a:pPr>
                      <a:r>
                        <a:rPr lang="es-EC" sz="800">
                          <a:effectLst/>
                        </a:rPr>
                        <a:t> </a:t>
                      </a:r>
                      <a:endPar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tc>
                <a:tc>
                  <a:txBody>
                    <a:bodyPr/>
                    <a:lstStyle/>
                    <a:p>
                      <a:pPr>
                        <a:lnSpc>
                          <a:spcPct val="107000"/>
                        </a:lnSpc>
                      </a:pPr>
                      <a:r>
                        <a:rPr lang="es-EC" sz="1200" dirty="0">
                          <a:effectLst/>
                        </a:rPr>
                        <a:t>27</a:t>
                      </a:r>
                      <a:r>
                        <a:rPr lang="es-EC" sz="900" dirty="0">
                          <a:effectLst/>
                        </a:rPr>
                        <a:t> </a:t>
                      </a:r>
                      <a:endParaRPr lang="es-EC" sz="1000" dirty="0">
                        <a:effectLst/>
                      </a:endParaRPr>
                    </a:p>
                    <a:p>
                      <a:pPr>
                        <a:lnSpc>
                          <a:spcPct val="107000"/>
                        </a:lnSpc>
                        <a:spcAft>
                          <a:spcPts val="200"/>
                        </a:spcAft>
                      </a:pPr>
                      <a:r>
                        <a:rPr lang="es-EC" sz="800" dirty="0">
                          <a:effectLst/>
                        </a:rPr>
                        <a:t> </a:t>
                      </a:r>
                      <a:endParaRPr lang="es-EC" sz="1000" dirty="0">
                        <a:solidFill>
                          <a:schemeClr val="tx1"/>
                        </a:solidFill>
                        <a:effectLst/>
                      </a:endParaRPr>
                    </a:p>
                    <a:p>
                      <a:pPr>
                        <a:lnSpc>
                          <a:spcPct val="107000"/>
                        </a:lnSpc>
                        <a:spcAft>
                          <a:spcPts val="200"/>
                        </a:spcAft>
                      </a:pPr>
                      <a:r>
                        <a:rPr lang="es-EC" sz="800" dirty="0">
                          <a:solidFill>
                            <a:schemeClr val="tx1"/>
                          </a:solidFill>
                          <a:effectLst/>
                        </a:rPr>
                        <a:t>Evaluación </a:t>
                      </a:r>
                      <a:r>
                        <a:rPr lang="es-EC" sz="800" dirty="0" err="1">
                          <a:solidFill>
                            <a:schemeClr val="tx1"/>
                          </a:solidFill>
                          <a:effectLst/>
                        </a:rPr>
                        <a:t>gestion</a:t>
                      </a:r>
                      <a:r>
                        <a:rPr lang="es-EC" sz="800" dirty="0">
                          <a:solidFill>
                            <a:schemeClr val="tx1"/>
                          </a:solidFill>
                          <a:effectLst/>
                        </a:rPr>
                        <a:t> </a:t>
                      </a:r>
                      <a:r>
                        <a:rPr lang="es-EC" sz="800" dirty="0" err="1">
                          <a:solidFill>
                            <a:schemeClr val="tx1"/>
                          </a:solidFill>
                          <a:effectLst/>
                        </a:rPr>
                        <a:t>institucinal</a:t>
                      </a:r>
                      <a:r>
                        <a:rPr lang="es-EC" sz="800" dirty="0">
                          <a:solidFill>
                            <a:schemeClr val="tx1"/>
                          </a:solidFill>
                          <a:effectLst/>
                        </a:rPr>
                        <a:t> </a:t>
                      </a:r>
                      <a:endParaRPr lang="es-EC" sz="1000" dirty="0">
                        <a:solidFill>
                          <a:schemeClr val="tx1"/>
                        </a:solidFill>
                        <a:effectLst/>
                      </a:endParaRPr>
                    </a:p>
                    <a:p>
                      <a:pPr>
                        <a:lnSpc>
                          <a:spcPct val="107000"/>
                        </a:lnSpc>
                        <a:spcAft>
                          <a:spcPts val="200"/>
                        </a:spcAft>
                      </a:pPr>
                      <a:r>
                        <a:rPr lang="es-EC" sz="800" dirty="0">
                          <a:solidFill>
                            <a:schemeClr val="tx1"/>
                          </a:solidFill>
                          <a:effectLst/>
                        </a:rPr>
                        <a:t>Equipo mixto</a:t>
                      </a:r>
                      <a:endParaRPr lang="es-EC" sz="1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solidFill>
                      <a:schemeClr val="accent1">
                        <a:lumMod val="40000"/>
                        <a:lumOff val="60000"/>
                      </a:schemeClr>
                    </a:solidFill>
                  </a:tcPr>
                </a:tc>
                <a:tc>
                  <a:txBody>
                    <a:bodyPr/>
                    <a:lstStyle/>
                    <a:p>
                      <a:pPr>
                        <a:lnSpc>
                          <a:spcPct val="107000"/>
                        </a:lnSpc>
                      </a:pPr>
                      <a:r>
                        <a:rPr lang="es-EC" sz="1200" dirty="0">
                          <a:effectLst/>
                        </a:rPr>
                        <a:t>28</a:t>
                      </a:r>
                      <a:r>
                        <a:rPr lang="es-EC" sz="900" dirty="0">
                          <a:effectLst/>
                        </a:rPr>
                        <a:t> </a:t>
                      </a:r>
                      <a:endParaRPr lang="es-EC" sz="1000" dirty="0">
                        <a:effectLst/>
                      </a:endParaRPr>
                    </a:p>
                    <a:p>
                      <a:pPr>
                        <a:lnSpc>
                          <a:spcPct val="107000"/>
                        </a:lnSpc>
                        <a:spcAft>
                          <a:spcPts val="200"/>
                        </a:spcAft>
                      </a:pPr>
                      <a:r>
                        <a:rPr lang="es-EC" sz="800" dirty="0">
                          <a:effectLst/>
                        </a:rPr>
                        <a:t> </a:t>
                      </a:r>
                      <a:endPar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solidFill>
                      <a:schemeClr val="accent1">
                        <a:lumMod val="40000"/>
                        <a:lumOff val="60000"/>
                      </a:schemeClr>
                    </a:solidFill>
                  </a:tcPr>
                </a:tc>
                <a:tc>
                  <a:txBody>
                    <a:bodyPr/>
                    <a:lstStyle/>
                    <a:p>
                      <a:pPr>
                        <a:lnSpc>
                          <a:spcPct val="107000"/>
                        </a:lnSpc>
                      </a:pPr>
                      <a:r>
                        <a:rPr lang="es-EC" sz="1200" dirty="0">
                          <a:effectLst/>
                        </a:rPr>
                        <a:t>29</a:t>
                      </a:r>
                      <a:r>
                        <a:rPr lang="es-EC" sz="900" dirty="0">
                          <a:effectLst/>
                        </a:rPr>
                        <a:t> </a:t>
                      </a:r>
                      <a:endParaRPr lang="es-EC" sz="1000" dirty="0">
                        <a:effectLst/>
                      </a:endParaRPr>
                    </a:p>
                    <a:p>
                      <a:pPr>
                        <a:lnSpc>
                          <a:spcPct val="107000"/>
                        </a:lnSpc>
                        <a:spcAft>
                          <a:spcPts val="200"/>
                        </a:spcAft>
                      </a:pPr>
                      <a:r>
                        <a:rPr lang="es-EC" sz="800" dirty="0">
                          <a:effectLst/>
                        </a:rPr>
                        <a:t> </a:t>
                      </a:r>
                      <a:endPar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solidFill>
                      <a:schemeClr val="accent1">
                        <a:lumMod val="40000"/>
                        <a:lumOff val="60000"/>
                      </a:schemeClr>
                    </a:solidFill>
                  </a:tcPr>
                </a:tc>
                <a:tc>
                  <a:txBody>
                    <a:bodyPr/>
                    <a:lstStyle/>
                    <a:p>
                      <a:pPr>
                        <a:lnSpc>
                          <a:spcPct val="107000"/>
                        </a:lnSpc>
                      </a:pPr>
                      <a:r>
                        <a:rPr lang="es-EC" sz="1200" dirty="0">
                          <a:effectLst/>
                        </a:rPr>
                        <a:t>30</a:t>
                      </a:r>
                      <a:r>
                        <a:rPr lang="es-EC" sz="900" dirty="0">
                          <a:effectLst/>
                        </a:rPr>
                        <a:t> </a:t>
                      </a:r>
                      <a:endParaRPr lang="es-EC" sz="1000" dirty="0">
                        <a:effectLst/>
                      </a:endParaRPr>
                    </a:p>
                    <a:p>
                      <a:pPr>
                        <a:lnSpc>
                          <a:spcPct val="107000"/>
                        </a:lnSpc>
                        <a:spcAft>
                          <a:spcPts val="200"/>
                        </a:spcAft>
                      </a:pPr>
                      <a:r>
                        <a:rPr lang="es-EC" sz="800" dirty="0">
                          <a:effectLst/>
                        </a:rPr>
                        <a:t> </a:t>
                      </a:r>
                      <a:endPar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solidFill>
                      <a:schemeClr val="accent1">
                        <a:lumMod val="40000"/>
                        <a:lumOff val="60000"/>
                      </a:schemeClr>
                    </a:solidFill>
                  </a:tcPr>
                </a:tc>
                <a:tc gridSpan="2">
                  <a:txBody>
                    <a:bodyPr/>
                    <a:lstStyle/>
                    <a:p>
                      <a:pPr>
                        <a:lnSpc>
                          <a:spcPct val="107000"/>
                        </a:lnSpc>
                        <a:spcAft>
                          <a:spcPts val="200"/>
                        </a:spcAft>
                      </a:pPr>
                      <a:r>
                        <a:rPr lang="es-EC" sz="1200" dirty="0">
                          <a:effectLst/>
                        </a:rPr>
                        <a:t> </a:t>
                      </a:r>
                      <a:endPar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8883" marR="27283" marT="0" marB="0">
                    <a:solidFill>
                      <a:schemeClr val="accent1">
                        <a:lumMod val="40000"/>
                        <a:lumOff val="60000"/>
                      </a:schemeClr>
                    </a:solidFill>
                  </a:tcPr>
                </a:tc>
                <a:tc hMerge="1">
                  <a:txBody>
                    <a:bodyPr/>
                    <a:lstStyle/>
                    <a:p>
                      <a:endParaRPr lang="es-EC"/>
                    </a:p>
                  </a:txBody>
                  <a:tcPr/>
                </a:tc>
                <a:extLst>
                  <a:ext uri="{0D108BD9-81ED-4DB2-BD59-A6C34878D82A}">
                    <a16:rowId xmlns:a16="http://schemas.microsoft.com/office/drawing/2014/main" val="2931499044"/>
                  </a:ext>
                </a:extLst>
              </a:tr>
            </a:tbl>
          </a:graphicData>
        </a:graphic>
      </p:graphicFrame>
      <p:sp>
        <p:nvSpPr>
          <p:cNvPr id="20" name="Rectángulo 19">
            <a:extLst>
              <a:ext uri="{FF2B5EF4-FFF2-40B4-BE49-F238E27FC236}">
                <a16:creationId xmlns:a16="http://schemas.microsoft.com/office/drawing/2014/main" id="{AAA28107-44D0-459F-82BF-598FF3147603}"/>
              </a:ext>
            </a:extLst>
          </p:cNvPr>
          <p:cNvSpPr/>
          <p:nvPr/>
        </p:nvSpPr>
        <p:spPr>
          <a:xfrm>
            <a:off x="2986088" y="635255"/>
            <a:ext cx="1993317" cy="405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ABRIL  </a:t>
            </a:r>
            <a:endParaRPr lang="es-EC"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9" name="Google Shape;79;g1ed7e3116c2_0_42"/>
          <p:cNvSpPr/>
          <p:nvPr/>
        </p:nvSpPr>
        <p:spPr>
          <a:xfrm>
            <a:off x="8434705" y="3065145"/>
            <a:ext cx="2041500" cy="25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CuadroTexto 2"/>
          <p:cNvSpPr txBox="1"/>
          <p:nvPr/>
        </p:nvSpPr>
        <p:spPr>
          <a:xfrm>
            <a:off x="1111250" y="1676778"/>
            <a:ext cx="9696016" cy="923330"/>
          </a:xfrm>
          <a:prstGeom prst="rect">
            <a:avLst/>
          </a:prstGeom>
          <a:noFill/>
        </p:spPr>
        <p:txBody>
          <a:bodyPr wrap="square">
            <a:spAutoFit/>
          </a:bodyPr>
          <a:lstStyle/>
          <a:p>
            <a:pPr marL="457200" indent="-457200" algn="just">
              <a:buFont typeface="Arial" panose="020B0604020202020204" pitchFamily="34" charset="0"/>
              <a:buChar char="•"/>
            </a:pPr>
            <a:r>
              <a:rPr lang="es-ES" sz="1800" dirty="0">
                <a:solidFill>
                  <a:schemeClr val="accent5">
                    <a:lumMod val="75000"/>
                  </a:schemeClr>
                </a:solidFill>
              </a:rPr>
              <a:t>La Rendición de Cuentas es un proceso participativo de diálogo e interrelación entre autoridades y ciudadanía para informar y poner en su consideración las acciones, proyectos y resultados de la gestión pública. La ciudadanía conoce y evalúa dicho trabajo, y ejerce así su derecho a participar.</a:t>
            </a:r>
            <a:endParaRPr lang="es-EC" sz="1800" dirty="0">
              <a:solidFill>
                <a:schemeClr val="accent5">
                  <a:lumMod val="75000"/>
                </a:schemeClr>
              </a:solidFill>
            </a:endParaRPr>
          </a:p>
        </p:txBody>
      </p:sp>
      <p:pic>
        <p:nvPicPr>
          <p:cNvPr id="5" name="Imagen 4"/>
          <p:cNvPicPr>
            <a:picLocks noChangeAspect="1"/>
          </p:cNvPicPr>
          <p:nvPr/>
        </p:nvPicPr>
        <p:blipFill rotWithShape="1">
          <a:blip r:embed="rId3"/>
          <a:srcRect l="24856" t="30129" r="28687" b="16018"/>
          <a:stretch>
            <a:fillRect/>
          </a:stretch>
        </p:blipFill>
        <p:spPr>
          <a:xfrm>
            <a:off x="3178358" y="3035349"/>
            <a:ext cx="5205750" cy="3693226"/>
          </a:xfrm>
          <a:prstGeom prst="rect">
            <a:avLst/>
          </a:prstGeom>
        </p:spPr>
      </p:pic>
      <p:sp>
        <p:nvSpPr>
          <p:cNvPr id="7" name="CuadroTexto 6"/>
          <p:cNvSpPr txBox="1"/>
          <p:nvPr/>
        </p:nvSpPr>
        <p:spPr>
          <a:xfrm>
            <a:off x="304867" y="979547"/>
            <a:ext cx="3536654" cy="338554"/>
          </a:xfrm>
          <a:prstGeom prst="rect">
            <a:avLst/>
          </a:prstGeom>
          <a:noFill/>
        </p:spPr>
        <p:txBody>
          <a:bodyPr wrap="square">
            <a:spAutoFit/>
          </a:bodyPr>
          <a:lstStyle/>
          <a:p>
            <a:r>
              <a:rPr lang="es-EC" sz="1600" b="1" i="0" u="none" strike="noStrike" baseline="0" dirty="0">
                <a:solidFill>
                  <a:schemeClr val="accent5">
                    <a:lumMod val="75000"/>
                  </a:schemeClr>
                </a:solidFill>
              </a:rPr>
              <a:t>¿QUÉ ES LA RENDICIÓN DE CUENTAS?</a:t>
            </a:r>
            <a:endParaRPr lang="es-EC" sz="1600" b="1" dirty="0">
              <a:solidFill>
                <a:schemeClr val="accent5">
                  <a:lumMod val="75000"/>
                </a:schemeClr>
              </a:solidFill>
            </a:endParaRPr>
          </a:p>
        </p:txBody>
      </p:sp>
      <p:pic>
        <p:nvPicPr>
          <p:cNvPr id="8" name="Picture 6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GOBIERNO AUTÓNOMO DESCENTRALIZADO MUNICIPAL DE </a:t>
            </a:r>
            <a:r>
              <a:rPr kumimoji="0" lang="es-ES" altLang="es-EC" sz="2200" b="1" i="0" u="none" strike="noStrike" cap="none" normalizeH="0" baseline="0" dirty="0">
                <a:ln>
                  <a:noFill/>
                </a:ln>
                <a:solidFill>
                  <a:srgbClr val="006600"/>
                </a:solidFill>
                <a:effectLst/>
                <a:latin typeface="Arial" panose="020B0604020202020204" pitchFamily="34" charset="0"/>
                <a:ea typeface="Calibri" panose="020F0502020204030204" pitchFamily="34" charset="0"/>
                <a:cs typeface="Arial" panose="020B0604020202020204" pitchFamily="34" charset="0"/>
              </a:rPr>
              <a:t>A</a:t>
            </a: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RCHIDONA</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7" name="Rectangle 46"/>
          <p:cNvSpPr>
            <a:spLocks noChangeArrowheads="1"/>
          </p:cNvSpPr>
          <p:nvPr/>
        </p:nvSpPr>
        <p:spPr bwMode="auto">
          <a:xfrm>
            <a:off x="5362769" y="316153"/>
            <a:ext cx="2734284"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Arial" panose="020B0604020202020204" pitchFamily="34" charset="0"/>
                <a:ea typeface="Calibri" panose="020F0502020204030204" pitchFamily="34" charset="0"/>
                <a:cs typeface="Arial" panose="020B0604020202020204" pitchFamily="34" charset="0"/>
              </a:rPr>
              <a:t>M</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ULTICULTURAL Y </a:t>
            </a:r>
            <a:r>
              <a:rPr lang="es-ES" altLang="es-EC" sz="2000" b="1" dirty="0">
                <a:solidFill>
                  <a:srgbClr val="006600"/>
                </a:solidFill>
                <a:latin typeface="Arial" panose="020B0604020202020204" pitchFamily="34" charset="0"/>
                <a:ea typeface="Calibri" panose="020F0502020204030204" pitchFamily="34" charset="0"/>
                <a:cs typeface="Arial" panose="020B0604020202020204" pitchFamily="34" charset="0"/>
              </a:rPr>
              <a:t>S</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8" name="Rectangle 52"/>
          <p:cNvSpPr>
            <a:spLocks noChangeArrowheads="1"/>
          </p:cNvSpPr>
          <p:nvPr/>
        </p:nvSpPr>
        <p:spPr bwMode="auto">
          <a:xfrm>
            <a:off x="-460708" y="215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EC" dirty="0"/>
          </a:p>
        </p:txBody>
      </p:sp>
      <p:cxnSp>
        <p:nvCxnSpPr>
          <p:cNvPr id="19" name="Conector recto 18"/>
          <p:cNvCxnSpPr/>
          <p:nvPr/>
        </p:nvCxnSpPr>
        <p:spPr>
          <a:xfrm>
            <a:off x="4979405" y="478705"/>
            <a:ext cx="388218" cy="24611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Conector recto 19"/>
          <p:cNvCxnSpPr/>
          <p:nvPr/>
        </p:nvCxnSpPr>
        <p:spPr>
          <a:xfrm>
            <a:off x="1703405" y="481525"/>
            <a:ext cx="3276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21" name="Picture 6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3" name="Elipse 22"/>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4" name="Elipse 63"/>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5" name="Elipse 64"/>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66" name="Conector recto 65"/>
          <p:cNvCxnSpPr/>
          <p:nvPr/>
        </p:nvCxnSpPr>
        <p:spPr>
          <a:xfrm>
            <a:off x="5369521" y="724818"/>
            <a:ext cx="2700000" cy="1"/>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67" name="Imagen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9671" y="-1"/>
            <a:ext cx="4232330" cy="1023067"/>
          </a:xfrm>
          <a:prstGeom prst="rect">
            <a:avLst/>
          </a:prstGeom>
        </p:spPr>
      </p:pic>
      <p:cxnSp>
        <p:nvCxnSpPr>
          <p:cNvPr id="68" name="Conector recto 67"/>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9" name="Conector recto 68"/>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0" name="Conector recto 69"/>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71" name="Elipse 70"/>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6"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77" name="Elipse 76"/>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8" name="Imagen 7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80"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6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6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6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1" name="Picture 6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6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0"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1" name="Rectangle 52"/>
          <p:cNvSpPr>
            <a:spLocks noChangeArrowheads="1"/>
          </p:cNvSpPr>
          <p:nvPr/>
        </p:nvSpPr>
        <p:spPr bwMode="auto">
          <a:xfrm>
            <a:off x="-460708" y="215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EC" dirty="0"/>
          </a:p>
        </p:txBody>
      </p:sp>
      <p:cxnSp>
        <p:nvCxnSpPr>
          <p:cNvPr id="83" name="Conector recto 82"/>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84" name="Conector recto 83"/>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87" name="Picture 6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Conector recto 63"/>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6" name="Conector recto 65"/>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7" name="Conector recto 66"/>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Elipse 2"/>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Elipse 3"/>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Elipse 4"/>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Elipse 5"/>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Elipse 6"/>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Elipse 7"/>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Elipse 11"/>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Elipse 12"/>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Elipse 13"/>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Elipse 14"/>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Elipse 15"/>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82" name="Conector recto 81"/>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sp>
        <p:nvSpPr>
          <p:cNvPr id="27" name="Elipse 26"/>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3" name="Elipse 32"/>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9" name="Imagen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pic>
        <p:nvPicPr>
          <p:cNvPr id="30" name="Imagen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2"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5" name="Cuadro de texto 24"/>
          <p:cNvSpPr txBox="1"/>
          <p:nvPr/>
        </p:nvSpPr>
        <p:spPr>
          <a:xfrm>
            <a:off x="469900" y="7416483"/>
            <a:ext cx="5080000" cy="829945"/>
          </a:xfrm>
          <a:prstGeom prst="rect">
            <a:avLst/>
          </a:prstGeom>
        </p:spPr>
        <p:txBody>
          <a:bodyPr>
            <a:spAutoFit/>
          </a:bodyPr>
          <a:lstStyle/>
          <a:p>
            <a:pPr marL="0" indent="0" defTabSz="266700">
              <a:spcBef>
                <a:spcPct val="0"/>
              </a:spcBef>
              <a:spcAft>
                <a:spcPct val="0"/>
              </a:spcAft>
            </a:pPr>
            <a:r>
              <a:rPr sz="1600">
                <a:latin typeface="Arial" panose="020B0604020202020204"/>
                <a:ea typeface="Times New Roman" panose="02020603050405020304"/>
              </a:rPr>
              <a:t> </a:t>
            </a:r>
          </a:p>
          <a:p>
            <a:pPr marL="0" indent="0" defTabSz="266700">
              <a:spcBef>
                <a:spcPct val="0"/>
              </a:spcBef>
              <a:spcAft>
                <a:spcPct val="0"/>
              </a:spcAft>
            </a:pPr>
            <a:r>
              <a:rPr sz="1600">
                <a:latin typeface="Arial" panose="020B0604020202020204"/>
                <a:ea typeface="Times New Roman" panose="02020603050405020304"/>
              </a:rPr>
              <a:t> </a:t>
            </a:r>
          </a:p>
          <a:p>
            <a:pPr marL="0" indent="0" defTabSz="266700">
              <a:spcBef>
                <a:spcPct val="0"/>
              </a:spcBef>
              <a:spcAft>
                <a:spcPct val="0"/>
              </a:spcAft>
            </a:pPr>
            <a:r>
              <a:rPr sz="1600">
                <a:latin typeface="Arial" panose="020B0604020202020204"/>
                <a:ea typeface="Times New Roman" panose="02020603050405020304"/>
              </a:rPr>
              <a:t> </a:t>
            </a:r>
          </a:p>
        </p:txBody>
      </p:sp>
      <p:sp>
        <p:nvSpPr>
          <p:cNvPr id="29" name="Cuadro de texto 28"/>
          <p:cNvSpPr txBox="1"/>
          <p:nvPr/>
        </p:nvSpPr>
        <p:spPr>
          <a:xfrm>
            <a:off x="486410" y="7282498"/>
            <a:ext cx="5080000" cy="829945"/>
          </a:xfrm>
          <a:prstGeom prst="rect">
            <a:avLst/>
          </a:prstGeom>
        </p:spPr>
        <p:txBody>
          <a:bodyPr>
            <a:spAutoFit/>
          </a:bodyPr>
          <a:lstStyle/>
          <a:p>
            <a:pPr marL="0" indent="0" defTabSz="266700">
              <a:spcBef>
                <a:spcPct val="0"/>
              </a:spcBef>
              <a:spcAft>
                <a:spcPct val="0"/>
              </a:spcAft>
            </a:pPr>
            <a:r>
              <a:rPr sz="1600">
                <a:latin typeface="Arial" panose="020B0604020202020204"/>
                <a:ea typeface="Times New Roman" panose="02020603050405020304"/>
              </a:rPr>
              <a:t> </a:t>
            </a:r>
          </a:p>
          <a:p>
            <a:pPr marL="0" indent="0" defTabSz="266700">
              <a:spcBef>
                <a:spcPct val="0"/>
              </a:spcBef>
              <a:spcAft>
                <a:spcPct val="0"/>
              </a:spcAft>
            </a:pPr>
            <a:r>
              <a:rPr sz="1600">
                <a:latin typeface="Arial" panose="020B0604020202020204"/>
                <a:ea typeface="Times New Roman" panose="02020603050405020304"/>
              </a:rPr>
              <a:t> </a:t>
            </a:r>
          </a:p>
          <a:p>
            <a:pPr marL="0" indent="0" defTabSz="266700">
              <a:spcBef>
                <a:spcPct val="0"/>
              </a:spcBef>
              <a:spcAft>
                <a:spcPct val="0"/>
              </a:spcAft>
            </a:pPr>
            <a:r>
              <a:rPr sz="1600">
                <a:latin typeface="Arial" panose="020B0604020202020204"/>
                <a:ea typeface="Times New Roman" panose="02020603050405020304"/>
              </a:rPr>
              <a:t> </a:t>
            </a:r>
          </a:p>
        </p:txBody>
      </p:sp>
      <p:graphicFrame>
        <p:nvGraphicFramePr>
          <p:cNvPr id="18" name="Tabla 17">
            <a:extLst>
              <a:ext uri="{FF2B5EF4-FFF2-40B4-BE49-F238E27FC236}">
                <a16:creationId xmlns:a16="http://schemas.microsoft.com/office/drawing/2014/main" id="{31C5B70F-8269-4C06-9B7A-608F82CFC4A5}"/>
              </a:ext>
            </a:extLst>
          </p:cNvPr>
          <p:cNvGraphicFramePr>
            <a:graphicFrameLocks noGrp="1"/>
          </p:cNvGraphicFramePr>
          <p:nvPr>
            <p:extLst>
              <p:ext uri="{D42A27DB-BD31-4B8C-83A1-F6EECF244321}">
                <p14:modId xmlns:p14="http://schemas.microsoft.com/office/powerpoint/2010/main" val="2661555394"/>
              </p:ext>
            </p:extLst>
          </p:nvPr>
        </p:nvGraphicFramePr>
        <p:xfrm>
          <a:off x="469900" y="1023844"/>
          <a:ext cx="11356888" cy="5680886"/>
        </p:xfrm>
        <a:graphic>
          <a:graphicData uri="http://schemas.openxmlformats.org/drawingml/2006/table">
            <a:tbl>
              <a:tblPr firstRow="1" firstCol="1" lastRow="1" lastCol="1" bandRow="1" bandCol="1">
                <a:tableStyleId>{5C22544A-7EE6-4342-B048-85BDC9FD1C3A}</a:tableStyleId>
              </a:tblPr>
              <a:tblGrid>
                <a:gridCol w="341680">
                  <a:extLst>
                    <a:ext uri="{9D8B030D-6E8A-4147-A177-3AD203B41FA5}">
                      <a16:colId xmlns:a16="http://schemas.microsoft.com/office/drawing/2014/main" val="446849946"/>
                    </a:ext>
                  </a:extLst>
                </a:gridCol>
                <a:gridCol w="2901847">
                  <a:extLst>
                    <a:ext uri="{9D8B030D-6E8A-4147-A177-3AD203B41FA5}">
                      <a16:colId xmlns:a16="http://schemas.microsoft.com/office/drawing/2014/main" val="1754021925"/>
                    </a:ext>
                  </a:extLst>
                </a:gridCol>
                <a:gridCol w="2204540">
                  <a:extLst>
                    <a:ext uri="{9D8B030D-6E8A-4147-A177-3AD203B41FA5}">
                      <a16:colId xmlns:a16="http://schemas.microsoft.com/office/drawing/2014/main" val="3185228907"/>
                    </a:ext>
                  </a:extLst>
                </a:gridCol>
                <a:gridCol w="1517327">
                  <a:extLst>
                    <a:ext uri="{9D8B030D-6E8A-4147-A177-3AD203B41FA5}">
                      <a16:colId xmlns:a16="http://schemas.microsoft.com/office/drawing/2014/main" val="115668150"/>
                    </a:ext>
                  </a:extLst>
                </a:gridCol>
                <a:gridCol w="1736171">
                  <a:extLst>
                    <a:ext uri="{9D8B030D-6E8A-4147-A177-3AD203B41FA5}">
                      <a16:colId xmlns:a16="http://schemas.microsoft.com/office/drawing/2014/main" val="1560139265"/>
                    </a:ext>
                  </a:extLst>
                </a:gridCol>
                <a:gridCol w="2305169">
                  <a:extLst>
                    <a:ext uri="{9D8B030D-6E8A-4147-A177-3AD203B41FA5}">
                      <a16:colId xmlns:a16="http://schemas.microsoft.com/office/drawing/2014/main" val="3934912158"/>
                    </a:ext>
                  </a:extLst>
                </a:gridCol>
                <a:gridCol w="350154">
                  <a:extLst>
                    <a:ext uri="{9D8B030D-6E8A-4147-A177-3AD203B41FA5}">
                      <a16:colId xmlns:a16="http://schemas.microsoft.com/office/drawing/2014/main" val="3627550129"/>
                    </a:ext>
                  </a:extLst>
                </a:gridCol>
              </a:tblGrid>
              <a:tr h="143867">
                <a:tc>
                  <a:txBody>
                    <a:bodyPr/>
                    <a:lstStyle/>
                    <a:p>
                      <a:pPr algn="ctr">
                        <a:lnSpc>
                          <a:spcPct val="107000"/>
                        </a:lnSpc>
                        <a:spcBef>
                          <a:spcPts val="100"/>
                        </a:spcBef>
                        <a:spcAft>
                          <a:spcPts val="100"/>
                        </a:spcAft>
                      </a:pPr>
                      <a:r>
                        <a:rPr lang="es-EC" sz="900">
                          <a:effectLst/>
                        </a:rPr>
                        <a:t>Do.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7371" marR="22639" marT="0" marB="0" anchor="b"/>
                </a:tc>
                <a:tc>
                  <a:txBody>
                    <a:bodyPr/>
                    <a:lstStyle/>
                    <a:p>
                      <a:pPr algn="ctr">
                        <a:lnSpc>
                          <a:spcPct val="107000"/>
                        </a:lnSpc>
                        <a:spcBef>
                          <a:spcPts val="100"/>
                        </a:spcBef>
                        <a:spcAft>
                          <a:spcPts val="100"/>
                        </a:spcAft>
                      </a:pPr>
                      <a:r>
                        <a:rPr lang="es-EC" sz="900" dirty="0">
                          <a:effectLst/>
                        </a:rPr>
                        <a:t>Lu.</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371" marR="22639" marT="0" marB="0" anchor="b"/>
                </a:tc>
                <a:tc>
                  <a:txBody>
                    <a:bodyPr/>
                    <a:lstStyle/>
                    <a:p>
                      <a:pPr algn="ctr">
                        <a:lnSpc>
                          <a:spcPct val="107000"/>
                        </a:lnSpc>
                        <a:spcBef>
                          <a:spcPts val="100"/>
                        </a:spcBef>
                        <a:spcAft>
                          <a:spcPts val="100"/>
                        </a:spcAft>
                      </a:pPr>
                      <a:r>
                        <a:rPr lang="es-EC" sz="900">
                          <a:effectLst/>
                        </a:rPr>
                        <a:t>Ma.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7371" marR="22639" marT="0" marB="0" anchor="b"/>
                </a:tc>
                <a:tc>
                  <a:txBody>
                    <a:bodyPr/>
                    <a:lstStyle/>
                    <a:p>
                      <a:pPr algn="ctr">
                        <a:lnSpc>
                          <a:spcPct val="107000"/>
                        </a:lnSpc>
                        <a:spcBef>
                          <a:spcPts val="100"/>
                        </a:spcBef>
                        <a:spcAft>
                          <a:spcPts val="100"/>
                        </a:spcAft>
                      </a:pPr>
                      <a:r>
                        <a:rPr lang="es-EC" sz="900">
                          <a:effectLst/>
                        </a:rPr>
                        <a:t>Mi.</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7371" marR="22639" marT="0" marB="0" anchor="b"/>
                </a:tc>
                <a:tc>
                  <a:txBody>
                    <a:bodyPr/>
                    <a:lstStyle/>
                    <a:p>
                      <a:pPr algn="ctr">
                        <a:lnSpc>
                          <a:spcPct val="107000"/>
                        </a:lnSpc>
                        <a:spcBef>
                          <a:spcPts val="100"/>
                        </a:spcBef>
                        <a:spcAft>
                          <a:spcPts val="100"/>
                        </a:spcAft>
                      </a:pPr>
                      <a:r>
                        <a:rPr lang="es-EC" sz="900">
                          <a:effectLst/>
                        </a:rPr>
                        <a:t>Ju.</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7371" marR="22639" marT="0" marB="0" anchor="b"/>
                </a:tc>
                <a:tc>
                  <a:txBody>
                    <a:bodyPr/>
                    <a:lstStyle/>
                    <a:p>
                      <a:pPr algn="ctr">
                        <a:lnSpc>
                          <a:spcPct val="107000"/>
                        </a:lnSpc>
                        <a:spcBef>
                          <a:spcPts val="100"/>
                        </a:spcBef>
                        <a:spcAft>
                          <a:spcPts val="100"/>
                        </a:spcAft>
                      </a:pPr>
                      <a:r>
                        <a:rPr lang="es-EC" sz="900">
                          <a:effectLst/>
                        </a:rPr>
                        <a:t>Vi.</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7371" marR="22639" marT="0" marB="0" anchor="b"/>
                </a:tc>
                <a:tc>
                  <a:txBody>
                    <a:bodyPr/>
                    <a:lstStyle/>
                    <a:p>
                      <a:pPr algn="ctr">
                        <a:lnSpc>
                          <a:spcPct val="107000"/>
                        </a:lnSpc>
                        <a:spcBef>
                          <a:spcPts val="100"/>
                        </a:spcBef>
                        <a:spcAft>
                          <a:spcPts val="100"/>
                        </a:spcAft>
                      </a:pPr>
                      <a:r>
                        <a:rPr lang="es-EC" sz="900">
                          <a:effectLst/>
                        </a:rPr>
                        <a:t>Sá.</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7371" marR="22639" marT="0" marB="0" anchor="b"/>
                </a:tc>
                <a:extLst>
                  <a:ext uri="{0D108BD9-81ED-4DB2-BD59-A6C34878D82A}">
                    <a16:rowId xmlns:a16="http://schemas.microsoft.com/office/drawing/2014/main" val="3058322266"/>
                  </a:ext>
                </a:extLst>
              </a:tr>
              <a:tr h="410709">
                <a:tc>
                  <a:txBody>
                    <a:bodyPr/>
                    <a:lstStyle/>
                    <a:p>
                      <a:pPr>
                        <a:lnSpc>
                          <a:spcPct val="107000"/>
                        </a:lnSpc>
                        <a:spcAft>
                          <a:spcPts val="200"/>
                        </a:spcAft>
                      </a:pPr>
                      <a:r>
                        <a:rPr lang="es-EC" sz="1000" dirty="0">
                          <a:effectLst/>
                        </a:rPr>
                        <a:t> </a:t>
                      </a:r>
                      <a:endParaRPr lang="es-EC"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spcAft>
                          <a:spcPts val="200"/>
                        </a:spcAft>
                      </a:pPr>
                      <a:r>
                        <a:rPr lang="es-EC" sz="1100" dirty="0">
                          <a:effectLst/>
                        </a:rPr>
                        <a:t>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spcAft>
                          <a:spcPts val="200"/>
                        </a:spcAft>
                      </a:pPr>
                      <a:r>
                        <a:rPr lang="es-EC" sz="1100">
                          <a:effectLst/>
                        </a:rPr>
                        <a:t> </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spcAft>
                          <a:spcPts val="200"/>
                        </a:spcAft>
                      </a:pPr>
                      <a:r>
                        <a:rPr lang="es-EC" sz="1100">
                          <a:effectLst/>
                        </a:rPr>
                        <a:t> </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spcAft>
                          <a:spcPts val="200"/>
                        </a:spcAft>
                      </a:pPr>
                      <a:r>
                        <a:rPr lang="es-EC" sz="1100">
                          <a:effectLst/>
                        </a:rPr>
                        <a:t> </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a:effectLst/>
                        </a:rPr>
                        <a:t>1 </a:t>
                      </a:r>
                    </a:p>
                    <a:p>
                      <a:pPr>
                        <a:lnSpc>
                          <a:spcPct val="107000"/>
                        </a:lnSpc>
                        <a:spcAft>
                          <a:spcPts val="200"/>
                        </a:spcAft>
                      </a:pPr>
                      <a:r>
                        <a:rPr lang="es-EC" sz="1100">
                          <a:effectLst/>
                        </a:rPr>
                        <a:t> </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000">
                          <a:effectLst/>
                        </a:rPr>
                        <a:t>2</a:t>
                      </a:r>
                      <a:r>
                        <a:rPr lang="es-EC" sz="700">
                          <a:effectLst/>
                        </a:rPr>
                        <a:t> </a:t>
                      </a:r>
                      <a:endParaRPr lang="es-EC" sz="800">
                        <a:effectLst/>
                      </a:endParaRPr>
                    </a:p>
                    <a:p>
                      <a:pPr>
                        <a:lnSpc>
                          <a:spcPct val="107000"/>
                        </a:lnSpc>
                        <a:spcAft>
                          <a:spcPts val="200"/>
                        </a:spcAft>
                      </a:pPr>
                      <a:r>
                        <a:rPr lang="es-EC" sz="700">
                          <a:effectLst/>
                        </a:rPr>
                        <a:t> </a:t>
                      </a:r>
                      <a:endPar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extLst>
                  <a:ext uri="{0D108BD9-81ED-4DB2-BD59-A6C34878D82A}">
                    <a16:rowId xmlns:a16="http://schemas.microsoft.com/office/drawing/2014/main" val="962766244"/>
                  </a:ext>
                </a:extLst>
              </a:tr>
              <a:tr h="752745">
                <a:tc>
                  <a:txBody>
                    <a:bodyPr/>
                    <a:lstStyle/>
                    <a:p>
                      <a:pPr>
                        <a:lnSpc>
                          <a:spcPct val="107000"/>
                        </a:lnSpc>
                      </a:pPr>
                      <a:r>
                        <a:rPr lang="es-EC" sz="1000">
                          <a:effectLst/>
                        </a:rPr>
                        <a:t>3</a:t>
                      </a:r>
                      <a:r>
                        <a:rPr lang="es-EC" sz="700">
                          <a:effectLst/>
                        </a:rPr>
                        <a:t> </a:t>
                      </a:r>
                      <a:endParaRPr lang="es-EC" sz="800">
                        <a:effectLst/>
                      </a:endParaRPr>
                    </a:p>
                    <a:p>
                      <a:pPr>
                        <a:lnSpc>
                          <a:spcPct val="107000"/>
                        </a:lnSpc>
                        <a:spcAft>
                          <a:spcPts val="200"/>
                        </a:spcAft>
                      </a:pPr>
                      <a:r>
                        <a:rPr lang="es-EC" sz="700">
                          <a:effectLst/>
                        </a:rPr>
                        <a:t> </a:t>
                      </a:r>
                      <a:endPar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dirty="0">
                          <a:effectLst/>
                        </a:rPr>
                        <a:t>4 </a:t>
                      </a:r>
                    </a:p>
                    <a:p>
                      <a:pPr>
                        <a:lnSpc>
                          <a:spcPct val="107000"/>
                        </a:lnSpc>
                        <a:spcAft>
                          <a:spcPts val="200"/>
                        </a:spcAft>
                      </a:pPr>
                      <a:r>
                        <a:rPr lang="es-EC" sz="1100" dirty="0">
                          <a:effectLst/>
                        </a:rPr>
                        <a:t>Aprobación del Informe final de Gestión de Rendición de Cuentas por la Máxima Autoridad</a:t>
                      </a:r>
                    </a:p>
                    <a:p>
                      <a:pPr>
                        <a:lnSpc>
                          <a:spcPct val="107000"/>
                        </a:lnSpc>
                        <a:spcAft>
                          <a:spcPts val="200"/>
                        </a:spcAft>
                      </a:pPr>
                      <a:r>
                        <a:rPr lang="es-EC" sz="1100" dirty="0">
                          <a:effectLst/>
                        </a:rPr>
                        <a:t>Anillado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dirty="0">
                          <a:effectLst/>
                        </a:rPr>
                        <a:t>5 </a:t>
                      </a:r>
                    </a:p>
                    <a:p>
                      <a:pPr>
                        <a:lnSpc>
                          <a:spcPct val="107000"/>
                        </a:lnSpc>
                        <a:spcAft>
                          <a:spcPts val="200"/>
                        </a:spcAft>
                      </a:pPr>
                      <a:r>
                        <a:rPr lang="es-EC" sz="1100" dirty="0">
                          <a:effectLst/>
                        </a:rPr>
                        <a:t>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a:effectLst/>
                        </a:rPr>
                        <a:t>6 </a:t>
                      </a:r>
                    </a:p>
                    <a:p>
                      <a:pPr>
                        <a:lnSpc>
                          <a:spcPct val="107000"/>
                        </a:lnSpc>
                        <a:spcAft>
                          <a:spcPts val="200"/>
                        </a:spcAft>
                      </a:pPr>
                      <a:r>
                        <a:rPr lang="es-EC" sz="1100">
                          <a:effectLst/>
                        </a:rPr>
                        <a:t>Elaboración quipux para solicitar la autorización máxima autoridad </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a:effectLst/>
                        </a:rPr>
                        <a:t>7 </a:t>
                      </a:r>
                    </a:p>
                    <a:p>
                      <a:pPr>
                        <a:lnSpc>
                          <a:spcPct val="107000"/>
                        </a:lnSpc>
                        <a:spcAft>
                          <a:spcPts val="200"/>
                        </a:spcAft>
                      </a:pPr>
                      <a:r>
                        <a:rPr lang="es-EC" sz="1100">
                          <a:effectLst/>
                        </a:rPr>
                        <a:t> </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a:effectLst/>
                        </a:rPr>
                        <a:t>8 </a:t>
                      </a:r>
                    </a:p>
                    <a:p>
                      <a:pPr>
                        <a:lnSpc>
                          <a:spcPct val="107000"/>
                        </a:lnSpc>
                        <a:spcAft>
                          <a:spcPts val="200"/>
                        </a:spcAft>
                      </a:pPr>
                      <a:r>
                        <a:rPr lang="es-EC" sz="1100">
                          <a:effectLst/>
                        </a:rPr>
                        <a:t>Preparar :</a:t>
                      </a:r>
                    </a:p>
                    <a:p>
                      <a:pPr>
                        <a:lnSpc>
                          <a:spcPct val="107000"/>
                        </a:lnSpc>
                        <a:spcAft>
                          <a:spcPts val="200"/>
                        </a:spcAft>
                      </a:pPr>
                      <a:r>
                        <a:rPr lang="es-EC" sz="1100">
                          <a:effectLst/>
                        </a:rPr>
                        <a:t>GUINES - para la Alcaldesa</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000">
                          <a:effectLst/>
                        </a:rPr>
                        <a:t>9</a:t>
                      </a:r>
                      <a:r>
                        <a:rPr lang="es-EC" sz="700">
                          <a:effectLst/>
                        </a:rPr>
                        <a:t> </a:t>
                      </a:r>
                      <a:endParaRPr lang="es-EC" sz="800">
                        <a:effectLst/>
                      </a:endParaRPr>
                    </a:p>
                    <a:p>
                      <a:pPr>
                        <a:lnSpc>
                          <a:spcPct val="107000"/>
                        </a:lnSpc>
                        <a:spcAft>
                          <a:spcPts val="200"/>
                        </a:spcAft>
                      </a:pPr>
                      <a:r>
                        <a:rPr lang="es-EC" sz="700">
                          <a:effectLst/>
                        </a:rPr>
                        <a:t> </a:t>
                      </a:r>
                      <a:endPar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extLst>
                  <a:ext uri="{0D108BD9-81ED-4DB2-BD59-A6C34878D82A}">
                    <a16:rowId xmlns:a16="http://schemas.microsoft.com/office/drawing/2014/main" val="1051854976"/>
                  </a:ext>
                </a:extLst>
              </a:tr>
              <a:tr h="1566841">
                <a:tc>
                  <a:txBody>
                    <a:bodyPr/>
                    <a:lstStyle/>
                    <a:p>
                      <a:pPr>
                        <a:lnSpc>
                          <a:spcPct val="107000"/>
                        </a:lnSpc>
                      </a:pPr>
                      <a:r>
                        <a:rPr lang="es-EC" sz="1000">
                          <a:effectLst/>
                        </a:rPr>
                        <a:t>10</a:t>
                      </a:r>
                      <a:r>
                        <a:rPr lang="es-EC" sz="700">
                          <a:effectLst/>
                        </a:rPr>
                        <a:t> </a:t>
                      </a:r>
                      <a:endParaRPr lang="es-EC" sz="800">
                        <a:effectLst/>
                      </a:endParaRPr>
                    </a:p>
                    <a:p>
                      <a:pPr>
                        <a:lnSpc>
                          <a:spcPct val="107000"/>
                        </a:lnSpc>
                        <a:spcAft>
                          <a:spcPts val="200"/>
                        </a:spcAft>
                      </a:pPr>
                      <a:r>
                        <a:rPr lang="es-EC" sz="700">
                          <a:effectLst/>
                        </a:rPr>
                        <a:t> </a:t>
                      </a:r>
                      <a:endPar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a:effectLst/>
                        </a:rPr>
                        <a:t>11 </a:t>
                      </a:r>
                    </a:p>
                    <a:p>
                      <a:pPr>
                        <a:lnSpc>
                          <a:spcPct val="107000"/>
                        </a:lnSpc>
                        <a:spcAft>
                          <a:spcPts val="200"/>
                        </a:spcAft>
                      </a:pPr>
                      <a:r>
                        <a:rPr lang="es-EC" sz="1100">
                          <a:effectLst/>
                        </a:rPr>
                        <a:t>Invitación al equipo mixto para escoger orador </a:t>
                      </a:r>
                      <a:endPar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dirty="0">
                          <a:effectLst/>
                        </a:rPr>
                        <a:t>12 </a:t>
                      </a:r>
                    </a:p>
                    <a:p>
                      <a:pPr>
                        <a:lnSpc>
                          <a:spcPct val="107000"/>
                        </a:lnSpc>
                        <a:spcAft>
                          <a:spcPts val="200"/>
                        </a:spcAft>
                      </a:pPr>
                      <a:r>
                        <a:rPr lang="es-EC" sz="1100" dirty="0">
                          <a:effectLst/>
                        </a:rPr>
                        <a:t>REUNION DE TRABAJO CON LA ALCALDESA:</a:t>
                      </a:r>
                    </a:p>
                    <a:p>
                      <a:pPr>
                        <a:lnSpc>
                          <a:spcPct val="107000"/>
                        </a:lnSpc>
                        <a:spcAft>
                          <a:spcPts val="200"/>
                        </a:spcAft>
                      </a:pPr>
                      <a:r>
                        <a:rPr lang="es-EC" sz="1100" dirty="0">
                          <a:effectLst/>
                        </a:rPr>
                        <a:t>- Revisión de la </a:t>
                      </a:r>
                      <a:r>
                        <a:rPr lang="es-EC" sz="1100" dirty="0" err="1">
                          <a:effectLst/>
                        </a:rPr>
                        <a:t>presentacion</a:t>
                      </a:r>
                      <a:r>
                        <a:rPr lang="es-EC" sz="1100" dirty="0">
                          <a:effectLst/>
                        </a:rPr>
                        <a:t> </a:t>
                      </a:r>
                      <a:r>
                        <a:rPr lang="es-EC" sz="1100" dirty="0" err="1">
                          <a:effectLst/>
                        </a:rPr>
                        <a:t>pawer</a:t>
                      </a:r>
                      <a:r>
                        <a:rPr lang="es-EC" sz="1100" dirty="0">
                          <a:effectLst/>
                        </a:rPr>
                        <a:t> </a:t>
                      </a:r>
                      <a:r>
                        <a:rPr lang="es-EC" sz="1100" dirty="0" err="1">
                          <a:effectLst/>
                        </a:rPr>
                        <a:t>poin</a:t>
                      </a:r>
                      <a:r>
                        <a:rPr lang="es-EC" sz="1100" dirty="0">
                          <a:effectLst/>
                        </a:rPr>
                        <a:t> </a:t>
                      </a:r>
                    </a:p>
                    <a:p>
                      <a:pPr>
                        <a:lnSpc>
                          <a:spcPct val="107000"/>
                        </a:lnSpc>
                        <a:spcAft>
                          <a:spcPts val="200"/>
                        </a:spcAft>
                      </a:pPr>
                      <a:r>
                        <a:rPr lang="es-EC" sz="1100" dirty="0">
                          <a:effectLst/>
                        </a:rPr>
                        <a:t>- El emplasticado del informe </a:t>
                      </a:r>
                    </a:p>
                    <a:p>
                      <a:pPr>
                        <a:lnSpc>
                          <a:spcPct val="107000"/>
                        </a:lnSpc>
                        <a:spcAft>
                          <a:spcPts val="200"/>
                        </a:spcAft>
                      </a:pPr>
                      <a:r>
                        <a:rPr lang="es-EC" sz="1100" dirty="0">
                          <a:effectLst/>
                        </a:rPr>
                        <a:t>-Video de Comunicación </a:t>
                      </a:r>
                    </a:p>
                    <a:p>
                      <a:pPr>
                        <a:lnSpc>
                          <a:spcPct val="107000"/>
                        </a:lnSpc>
                        <a:spcAft>
                          <a:spcPts val="200"/>
                        </a:spcAft>
                      </a:pPr>
                      <a:r>
                        <a:rPr lang="es-EC" sz="1100" dirty="0">
                          <a:effectLst/>
                        </a:rPr>
                        <a:t>-Ordene </a:t>
                      </a:r>
                      <a:r>
                        <a:rPr lang="es-EC" sz="1100" dirty="0" err="1">
                          <a:effectLst/>
                        </a:rPr>
                        <a:t>dia</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dirty="0">
                          <a:effectLst/>
                        </a:rPr>
                        <a:t>13 </a:t>
                      </a:r>
                    </a:p>
                    <a:p>
                      <a:pPr>
                        <a:lnSpc>
                          <a:spcPct val="107000"/>
                        </a:lnSpc>
                        <a:spcAft>
                          <a:spcPts val="200"/>
                        </a:spcAft>
                      </a:pPr>
                      <a:r>
                        <a:rPr lang="es-EC" sz="1100" dirty="0">
                          <a:effectLst/>
                        </a:rPr>
                        <a:t>Elaboración de invitaciones para la </a:t>
                      </a:r>
                      <a:r>
                        <a:rPr lang="es-EC" sz="1100" dirty="0" err="1">
                          <a:effectLst/>
                        </a:rPr>
                        <a:t>deliberacion</a:t>
                      </a:r>
                      <a:r>
                        <a:rPr lang="es-EC" sz="1100" dirty="0">
                          <a:effectLst/>
                        </a:rPr>
                        <a:t> Publica ciudadanía y Autoridades</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dirty="0">
                          <a:effectLst/>
                        </a:rPr>
                        <a:t>14 </a:t>
                      </a:r>
                    </a:p>
                    <a:p>
                      <a:pPr>
                        <a:lnSpc>
                          <a:spcPct val="107000"/>
                        </a:lnSpc>
                        <a:spcAft>
                          <a:spcPts val="200"/>
                        </a:spcAft>
                      </a:pPr>
                      <a:r>
                        <a:rPr lang="es-EC" sz="1100" dirty="0">
                          <a:effectLst/>
                        </a:rPr>
                        <a:t>PERIFONEO </a:t>
                      </a:r>
                    </a:p>
                    <a:p>
                      <a:pPr>
                        <a:lnSpc>
                          <a:spcPct val="107000"/>
                        </a:lnSpc>
                        <a:spcAft>
                          <a:spcPts val="200"/>
                        </a:spcAft>
                      </a:pPr>
                      <a:r>
                        <a:rPr lang="es-EC" sz="1100" dirty="0">
                          <a:effectLst/>
                        </a:rPr>
                        <a:t>DIFUCION REDES SOCIALES</a:t>
                      </a:r>
                    </a:p>
                    <a:p>
                      <a:pPr>
                        <a:lnSpc>
                          <a:spcPct val="107000"/>
                        </a:lnSpc>
                        <a:spcAft>
                          <a:spcPts val="200"/>
                        </a:spcAft>
                      </a:pPr>
                      <a:r>
                        <a:rPr lang="es-EC" sz="1100" dirty="0">
                          <a:effectLst/>
                        </a:rPr>
                        <a:t>Entrega de invitaciones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dirty="0">
                          <a:effectLst/>
                        </a:rPr>
                        <a:t>15 </a:t>
                      </a:r>
                    </a:p>
                    <a:p>
                      <a:pPr>
                        <a:lnSpc>
                          <a:spcPct val="107000"/>
                        </a:lnSpc>
                        <a:spcAft>
                          <a:spcPts val="200"/>
                        </a:spcAft>
                      </a:pPr>
                      <a:r>
                        <a:rPr lang="es-EC" sz="1100" dirty="0">
                          <a:effectLst/>
                        </a:rPr>
                        <a:t>Entrega de invitaciones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000">
                          <a:effectLst/>
                        </a:rPr>
                        <a:t>16</a:t>
                      </a:r>
                      <a:r>
                        <a:rPr lang="es-EC" sz="700">
                          <a:effectLst/>
                        </a:rPr>
                        <a:t> </a:t>
                      </a:r>
                      <a:endParaRPr lang="es-EC" sz="800">
                        <a:effectLst/>
                      </a:endParaRPr>
                    </a:p>
                    <a:p>
                      <a:pPr>
                        <a:lnSpc>
                          <a:spcPct val="107000"/>
                        </a:lnSpc>
                        <a:spcAft>
                          <a:spcPts val="200"/>
                        </a:spcAft>
                      </a:pPr>
                      <a:r>
                        <a:rPr lang="es-EC" sz="700">
                          <a:effectLst/>
                        </a:rPr>
                        <a:t> </a:t>
                      </a:r>
                      <a:endPar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extLst>
                  <a:ext uri="{0D108BD9-81ED-4DB2-BD59-A6C34878D82A}">
                    <a16:rowId xmlns:a16="http://schemas.microsoft.com/office/drawing/2014/main" val="3678111528"/>
                  </a:ext>
                </a:extLst>
              </a:tr>
              <a:tr h="1408907">
                <a:tc>
                  <a:txBody>
                    <a:bodyPr/>
                    <a:lstStyle/>
                    <a:p>
                      <a:pPr>
                        <a:lnSpc>
                          <a:spcPct val="107000"/>
                        </a:lnSpc>
                      </a:pPr>
                      <a:r>
                        <a:rPr lang="es-EC" sz="1000">
                          <a:effectLst/>
                        </a:rPr>
                        <a:t>17</a:t>
                      </a:r>
                      <a:r>
                        <a:rPr lang="es-EC" sz="700">
                          <a:effectLst/>
                        </a:rPr>
                        <a:t> </a:t>
                      </a:r>
                      <a:endParaRPr lang="es-EC" sz="800">
                        <a:effectLst/>
                      </a:endParaRPr>
                    </a:p>
                    <a:p>
                      <a:pPr>
                        <a:lnSpc>
                          <a:spcPct val="107000"/>
                        </a:lnSpc>
                        <a:spcAft>
                          <a:spcPts val="200"/>
                        </a:spcAft>
                      </a:pPr>
                      <a:r>
                        <a:rPr lang="es-EC" sz="700">
                          <a:effectLst/>
                        </a:rPr>
                        <a:t> </a:t>
                      </a:r>
                      <a:endPar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dirty="0">
                          <a:effectLst/>
                        </a:rPr>
                        <a:t>18 </a:t>
                      </a:r>
                    </a:p>
                    <a:p>
                      <a:pPr>
                        <a:lnSpc>
                          <a:spcPct val="107000"/>
                        </a:lnSpc>
                        <a:spcAft>
                          <a:spcPts val="200"/>
                        </a:spcAft>
                      </a:pPr>
                      <a:r>
                        <a:rPr lang="es-EC" sz="1100" dirty="0">
                          <a:effectLst/>
                        </a:rPr>
                        <a:t>Organización</a:t>
                      </a:r>
                    </a:p>
                    <a:p>
                      <a:pPr>
                        <a:lnSpc>
                          <a:spcPct val="107000"/>
                        </a:lnSpc>
                        <a:spcAft>
                          <a:spcPts val="200"/>
                        </a:spcAft>
                      </a:pPr>
                      <a:r>
                        <a:rPr lang="es-EC" sz="1100" dirty="0">
                          <a:effectLst/>
                        </a:rPr>
                        <a:t>Arreglo auditorio</a:t>
                      </a:r>
                    </a:p>
                    <a:p>
                      <a:pPr>
                        <a:lnSpc>
                          <a:spcPct val="107000"/>
                        </a:lnSpc>
                        <a:spcAft>
                          <a:spcPts val="200"/>
                        </a:spcAft>
                      </a:pPr>
                      <a:r>
                        <a:rPr lang="es-EC" sz="1100" dirty="0">
                          <a:effectLst/>
                        </a:rPr>
                        <a:t>Maestro de ceremonia </a:t>
                      </a:r>
                    </a:p>
                    <a:p>
                      <a:pPr>
                        <a:lnSpc>
                          <a:spcPct val="107000"/>
                        </a:lnSpc>
                        <a:spcAft>
                          <a:spcPts val="200"/>
                        </a:spcAft>
                      </a:pPr>
                      <a:r>
                        <a:rPr lang="es-EC" sz="1100" dirty="0">
                          <a:effectLst/>
                        </a:rPr>
                        <a:t>Protocolo </a:t>
                      </a:r>
                    </a:p>
                    <a:p>
                      <a:pPr>
                        <a:lnSpc>
                          <a:spcPct val="107000"/>
                        </a:lnSpc>
                        <a:spcAft>
                          <a:spcPts val="200"/>
                        </a:spcAft>
                      </a:pPr>
                      <a:r>
                        <a:rPr lang="es-EC" sz="1100" dirty="0">
                          <a:effectLst/>
                        </a:rPr>
                        <a:t>Refrigerio </a:t>
                      </a:r>
                    </a:p>
                    <a:p>
                      <a:pPr>
                        <a:lnSpc>
                          <a:spcPct val="107000"/>
                        </a:lnSpc>
                        <a:spcAft>
                          <a:spcPts val="200"/>
                        </a:spcAft>
                      </a:pPr>
                      <a:r>
                        <a:rPr lang="es-EC" sz="1100" dirty="0" err="1">
                          <a:effectLst/>
                        </a:rPr>
                        <a:t>Comunicacio</a:t>
                      </a:r>
                      <a:r>
                        <a:rPr lang="es-EC" sz="1100" dirty="0">
                          <a:effectLst/>
                        </a:rPr>
                        <a:t> </a:t>
                      </a:r>
                      <a:r>
                        <a:rPr lang="es-EC" sz="1100" dirty="0" err="1">
                          <a:effectLst/>
                        </a:rPr>
                        <a:t>dia</a:t>
                      </a:r>
                      <a:r>
                        <a:rPr lang="es-EC" sz="1100" dirty="0">
                          <a:effectLst/>
                        </a:rPr>
                        <a:t> positiva  </a:t>
                      </a:r>
                      <a:r>
                        <a:rPr lang="es-EC" sz="1100" dirty="0" err="1">
                          <a:effectLst/>
                        </a:rPr>
                        <a:t>presentacion</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dirty="0">
                          <a:effectLst/>
                        </a:rPr>
                        <a:t>19 </a:t>
                      </a:r>
                    </a:p>
                    <a:p>
                      <a:pPr>
                        <a:lnSpc>
                          <a:spcPct val="107000"/>
                        </a:lnSpc>
                        <a:spcAft>
                          <a:spcPts val="200"/>
                        </a:spcAft>
                      </a:pPr>
                      <a:r>
                        <a:rPr lang="es-EC" sz="1100" dirty="0">
                          <a:effectLst/>
                        </a:rPr>
                        <a:t> Entrega de invitaciones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dirty="0">
                          <a:effectLst/>
                        </a:rPr>
                        <a:t>20 </a:t>
                      </a:r>
                    </a:p>
                    <a:p>
                      <a:pPr>
                        <a:lnSpc>
                          <a:spcPct val="107000"/>
                        </a:lnSpc>
                        <a:spcAft>
                          <a:spcPts val="200"/>
                        </a:spcAft>
                      </a:pPr>
                      <a:r>
                        <a:rPr lang="es-EC" sz="1100" dirty="0">
                          <a:effectLst/>
                        </a:rPr>
                        <a:t> Entrega de invitaciones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dirty="0">
                          <a:effectLst/>
                        </a:rPr>
                        <a:t>21 </a:t>
                      </a:r>
                    </a:p>
                    <a:p>
                      <a:pPr>
                        <a:lnSpc>
                          <a:spcPct val="107000"/>
                        </a:lnSpc>
                        <a:spcAft>
                          <a:spcPts val="200"/>
                        </a:spcAft>
                      </a:pPr>
                      <a:r>
                        <a:rPr lang="es-EC" sz="1100" dirty="0">
                          <a:effectLst/>
                        </a:rPr>
                        <a:t> Entrega de invitaciones </a:t>
                      </a:r>
                      <a:endPar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100" dirty="0">
                          <a:effectLst/>
                        </a:rPr>
                        <a:t>22 </a:t>
                      </a:r>
                    </a:p>
                  </a:txBody>
                  <a:tcPr marL="7371" marR="22639" marT="0" marB="0"/>
                </a:tc>
                <a:tc>
                  <a:txBody>
                    <a:bodyPr/>
                    <a:lstStyle/>
                    <a:p>
                      <a:pPr>
                        <a:lnSpc>
                          <a:spcPct val="107000"/>
                        </a:lnSpc>
                      </a:pPr>
                      <a:r>
                        <a:rPr lang="es-EC" sz="1000">
                          <a:effectLst/>
                        </a:rPr>
                        <a:t>23</a:t>
                      </a:r>
                      <a:r>
                        <a:rPr lang="es-EC" sz="700">
                          <a:effectLst/>
                        </a:rPr>
                        <a:t> </a:t>
                      </a:r>
                      <a:endParaRPr lang="es-EC" sz="800">
                        <a:effectLst/>
                      </a:endParaRPr>
                    </a:p>
                    <a:p>
                      <a:pPr>
                        <a:lnSpc>
                          <a:spcPct val="107000"/>
                        </a:lnSpc>
                        <a:spcAft>
                          <a:spcPts val="200"/>
                        </a:spcAft>
                      </a:pPr>
                      <a:r>
                        <a:rPr lang="es-EC" sz="700">
                          <a:effectLst/>
                        </a:rPr>
                        <a:t> </a:t>
                      </a:r>
                      <a:endPar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extLst>
                  <a:ext uri="{0D108BD9-81ED-4DB2-BD59-A6C34878D82A}">
                    <a16:rowId xmlns:a16="http://schemas.microsoft.com/office/drawing/2014/main" val="82276575"/>
                  </a:ext>
                </a:extLst>
              </a:tr>
              <a:tr h="728902">
                <a:tc>
                  <a:txBody>
                    <a:bodyPr/>
                    <a:lstStyle/>
                    <a:p>
                      <a:pPr>
                        <a:lnSpc>
                          <a:spcPct val="107000"/>
                        </a:lnSpc>
                      </a:pPr>
                      <a:r>
                        <a:rPr lang="es-EC" sz="1000">
                          <a:effectLst/>
                        </a:rPr>
                        <a:t>24</a:t>
                      </a:r>
                      <a:r>
                        <a:rPr lang="es-EC" sz="700">
                          <a:effectLst/>
                        </a:rPr>
                        <a:t> </a:t>
                      </a:r>
                      <a:endParaRPr lang="es-EC" sz="800">
                        <a:effectLst/>
                      </a:endParaRPr>
                    </a:p>
                    <a:p>
                      <a:pPr>
                        <a:lnSpc>
                          <a:spcPct val="107000"/>
                        </a:lnSpc>
                        <a:spcAft>
                          <a:spcPts val="200"/>
                        </a:spcAft>
                      </a:pPr>
                      <a:r>
                        <a:rPr lang="es-EC" sz="700">
                          <a:effectLst/>
                        </a:rPr>
                        <a:t> </a:t>
                      </a:r>
                      <a:endPar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000">
                          <a:effectLst/>
                        </a:rPr>
                        <a:t>25</a:t>
                      </a:r>
                      <a:r>
                        <a:rPr lang="es-EC" sz="700">
                          <a:effectLst/>
                        </a:rPr>
                        <a:t> </a:t>
                      </a:r>
                      <a:endParaRPr lang="es-EC" sz="800">
                        <a:effectLst/>
                      </a:endParaRPr>
                    </a:p>
                    <a:p>
                      <a:pPr>
                        <a:lnSpc>
                          <a:spcPct val="107000"/>
                        </a:lnSpc>
                        <a:spcAft>
                          <a:spcPts val="200"/>
                        </a:spcAft>
                      </a:pPr>
                      <a:r>
                        <a:rPr lang="es-EC" sz="700">
                          <a:effectLst/>
                        </a:rPr>
                        <a:t> </a:t>
                      </a:r>
                      <a:endPar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000" dirty="0">
                          <a:effectLst/>
                        </a:rPr>
                        <a:t>26</a:t>
                      </a:r>
                      <a:r>
                        <a:rPr lang="es-EC" sz="700" dirty="0">
                          <a:effectLst/>
                        </a:rPr>
                        <a:t> </a:t>
                      </a:r>
                      <a:endParaRPr lang="es-EC" sz="800" dirty="0">
                        <a:effectLst/>
                      </a:endParaRPr>
                    </a:p>
                    <a:p>
                      <a:pPr>
                        <a:lnSpc>
                          <a:spcPct val="107000"/>
                        </a:lnSpc>
                        <a:spcAft>
                          <a:spcPts val="200"/>
                        </a:spcAft>
                      </a:pPr>
                      <a:r>
                        <a:rPr lang="es-EC" sz="700" dirty="0">
                          <a:effectLst/>
                        </a:rPr>
                        <a:t> </a:t>
                      </a:r>
                      <a:r>
                        <a:rPr lang="es-MX" sz="1000" b="1" dirty="0">
                          <a:solidFill>
                            <a:schemeClr val="tx1"/>
                          </a:solidFill>
                          <a:effectLst/>
                        </a:rPr>
                        <a:t>ELGADMA CONVOCA A</a:t>
                      </a:r>
                      <a:endParaRPr lang="es-EC" sz="1000" b="1" dirty="0">
                        <a:solidFill>
                          <a:schemeClr val="tx1"/>
                        </a:solidFill>
                        <a:effectLst/>
                      </a:endParaRPr>
                    </a:p>
                    <a:p>
                      <a:pPr>
                        <a:lnSpc>
                          <a:spcPct val="107000"/>
                        </a:lnSpc>
                        <a:spcAft>
                          <a:spcPts val="200"/>
                        </a:spcAft>
                      </a:pPr>
                      <a:r>
                        <a:rPr lang="es-MX" sz="1000" b="1" dirty="0">
                          <a:solidFill>
                            <a:schemeClr val="tx1"/>
                          </a:solidFill>
                          <a:effectLst/>
                        </a:rPr>
                        <a:t>DELIBERACIÓN PUBLICA / RENDICION DE CUENTAS  AÑO FISCA 2024- CIUDADANIA EN GENERAL</a:t>
                      </a:r>
                      <a:endParaRPr lang="es-EC" sz="1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200"/>
                        </a:spcAft>
                      </a:pPr>
                      <a:endParaRPr lang="es-EC"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000" dirty="0">
                          <a:effectLst/>
                        </a:rPr>
                        <a:t>27</a:t>
                      </a:r>
                      <a:r>
                        <a:rPr lang="es-EC" sz="700" dirty="0">
                          <a:effectLst/>
                        </a:rPr>
                        <a:t> </a:t>
                      </a:r>
                      <a:endParaRPr lang="es-EC" sz="800" dirty="0">
                        <a:effectLst/>
                      </a:endParaRPr>
                    </a:p>
                    <a:p>
                      <a:pPr>
                        <a:lnSpc>
                          <a:spcPct val="107000"/>
                        </a:lnSpc>
                        <a:spcAft>
                          <a:spcPts val="200"/>
                        </a:spcAft>
                      </a:pPr>
                      <a:r>
                        <a:rPr lang="es-EC" sz="700" dirty="0">
                          <a:effectLst/>
                        </a:rPr>
                        <a:t> </a:t>
                      </a:r>
                      <a:endParaRPr lang="es-EC"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000" dirty="0">
                          <a:effectLst/>
                        </a:rPr>
                        <a:t>28</a:t>
                      </a:r>
                      <a:r>
                        <a:rPr lang="es-EC" sz="700" dirty="0">
                          <a:effectLst/>
                        </a:rPr>
                        <a:t> </a:t>
                      </a:r>
                      <a:endParaRPr lang="es-EC" sz="800" dirty="0">
                        <a:effectLst/>
                      </a:endParaRPr>
                    </a:p>
                    <a:p>
                      <a:pPr>
                        <a:lnSpc>
                          <a:spcPct val="107000"/>
                        </a:lnSpc>
                        <a:spcAft>
                          <a:spcPts val="200"/>
                        </a:spcAft>
                      </a:pPr>
                      <a:r>
                        <a:rPr lang="es-EC" sz="700" dirty="0">
                          <a:effectLst/>
                        </a:rPr>
                        <a:t> </a:t>
                      </a:r>
                      <a:endParaRPr lang="es-EC"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000">
                          <a:effectLst/>
                        </a:rPr>
                        <a:t>29</a:t>
                      </a:r>
                      <a:r>
                        <a:rPr lang="es-EC" sz="700">
                          <a:effectLst/>
                        </a:rPr>
                        <a:t> </a:t>
                      </a:r>
                      <a:endParaRPr lang="es-EC" sz="800">
                        <a:effectLst/>
                      </a:endParaRPr>
                    </a:p>
                    <a:p>
                      <a:pPr>
                        <a:lnSpc>
                          <a:spcPct val="107000"/>
                        </a:lnSpc>
                        <a:spcAft>
                          <a:spcPts val="200"/>
                        </a:spcAft>
                      </a:pPr>
                      <a:r>
                        <a:rPr lang="es-EC" sz="700">
                          <a:effectLst/>
                        </a:rPr>
                        <a:t> </a:t>
                      </a:r>
                      <a:endPar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a:txBody>
                    <a:bodyPr/>
                    <a:lstStyle/>
                    <a:p>
                      <a:pPr>
                        <a:lnSpc>
                          <a:spcPct val="107000"/>
                        </a:lnSpc>
                      </a:pPr>
                      <a:r>
                        <a:rPr lang="es-EC" sz="1000">
                          <a:effectLst/>
                        </a:rPr>
                        <a:t>30</a:t>
                      </a:r>
                      <a:r>
                        <a:rPr lang="es-EC" sz="700">
                          <a:effectLst/>
                        </a:rPr>
                        <a:t> </a:t>
                      </a:r>
                      <a:endParaRPr lang="es-EC" sz="800">
                        <a:effectLst/>
                      </a:endParaRPr>
                    </a:p>
                    <a:p>
                      <a:pPr>
                        <a:lnSpc>
                          <a:spcPct val="107000"/>
                        </a:lnSpc>
                        <a:spcAft>
                          <a:spcPts val="200"/>
                        </a:spcAft>
                      </a:pPr>
                      <a:r>
                        <a:rPr lang="es-EC" sz="700">
                          <a:effectLst/>
                        </a:rPr>
                        <a:t> </a:t>
                      </a:r>
                      <a:endPar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extLst>
                  <a:ext uri="{0D108BD9-81ED-4DB2-BD59-A6C34878D82A}">
                    <a16:rowId xmlns:a16="http://schemas.microsoft.com/office/drawing/2014/main" val="662310155"/>
                  </a:ext>
                </a:extLst>
              </a:tr>
              <a:tr h="410709">
                <a:tc>
                  <a:txBody>
                    <a:bodyPr/>
                    <a:lstStyle/>
                    <a:p>
                      <a:pPr>
                        <a:lnSpc>
                          <a:spcPct val="107000"/>
                        </a:lnSpc>
                      </a:pPr>
                      <a:r>
                        <a:rPr lang="es-EC" sz="1000">
                          <a:effectLst/>
                        </a:rPr>
                        <a:t>31</a:t>
                      </a:r>
                      <a:r>
                        <a:rPr lang="es-EC" sz="700">
                          <a:effectLst/>
                        </a:rPr>
                        <a:t> </a:t>
                      </a:r>
                      <a:endParaRPr lang="es-EC" sz="800">
                        <a:effectLst/>
                      </a:endParaRPr>
                    </a:p>
                    <a:p>
                      <a:pPr>
                        <a:lnSpc>
                          <a:spcPct val="107000"/>
                        </a:lnSpc>
                        <a:spcAft>
                          <a:spcPts val="200"/>
                        </a:spcAft>
                      </a:pPr>
                      <a:r>
                        <a:rPr lang="es-EC" sz="700">
                          <a:effectLst/>
                        </a:rPr>
                        <a:t> </a:t>
                      </a:r>
                      <a:endPar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gridSpan="6">
                  <a:txBody>
                    <a:bodyPr/>
                    <a:lstStyle/>
                    <a:p>
                      <a:pPr>
                        <a:lnSpc>
                          <a:spcPct val="107000"/>
                        </a:lnSpc>
                        <a:spcAft>
                          <a:spcPts val="200"/>
                        </a:spcAft>
                      </a:pPr>
                      <a:r>
                        <a:rPr lang="es-EC" sz="1000" dirty="0">
                          <a:effectLst/>
                        </a:rPr>
                        <a:t> </a:t>
                      </a:r>
                      <a:endParaRPr lang="es-EC"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71" marR="22639"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654511184"/>
                  </a:ext>
                </a:extLst>
              </a:tr>
            </a:tbl>
          </a:graphicData>
        </a:graphic>
      </p:graphicFrame>
      <p:sp>
        <p:nvSpPr>
          <p:cNvPr id="20" name="Rectángulo 19">
            <a:extLst>
              <a:ext uri="{FF2B5EF4-FFF2-40B4-BE49-F238E27FC236}">
                <a16:creationId xmlns:a16="http://schemas.microsoft.com/office/drawing/2014/main" id="{FF50F558-3847-4D93-A767-6CA7C6766E47}"/>
              </a:ext>
            </a:extLst>
          </p:cNvPr>
          <p:cNvSpPr/>
          <p:nvPr/>
        </p:nvSpPr>
        <p:spPr>
          <a:xfrm>
            <a:off x="2386523" y="595589"/>
            <a:ext cx="1791217" cy="414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MAYO </a:t>
            </a:r>
            <a:endParaRPr lang="es-EC"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6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6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6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1" name="Picture 6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6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GOBIERNO AUTÓNOMO DESCENTRALIZADO MUNICIPAL DE </a:t>
            </a:r>
            <a:r>
              <a:rPr kumimoji="0" lang="es-ES" altLang="es-EC" sz="2200" b="1" i="0" u="none" strike="noStrike" cap="none" normalizeH="0" baseline="0" dirty="0">
                <a:ln>
                  <a:noFill/>
                </a:ln>
                <a:solidFill>
                  <a:srgbClr val="006600"/>
                </a:solidFill>
                <a:effectLst/>
                <a:latin typeface="Arial" panose="020B0604020202020204" pitchFamily="34" charset="0"/>
                <a:ea typeface="Calibri" panose="020F0502020204030204" pitchFamily="34" charset="0"/>
                <a:cs typeface="Arial" panose="020B0604020202020204" pitchFamily="34" charset="0"/>
              </a:rPr>
              <a:t>A</a:t>
            </a: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RCHIDONA</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0" name="Rectangle 46"/>
          <p:cNvSpPr>
            <a:spLocks noChangeArrowheads="1"/>
          </p:cNvSpPr>
          <p:nvPr/>
        </p:nvSpPr>
        <p:spPr bwMode="auto">
          <a:xfrm>
            <a:off x="5362769" y="316153"/>
            <a:ext cx="2734284"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Arial" panose="020B0604020202020204" pitchFamily="34" charset="0"/>
                <a:ea typeface="Calibri" panose="020F0502020204030204" pitchFamily="34" charset="0"/>
                <a:cs typeface="Arial" panose="020B0604020202020204" pitchFamily="34" charset="0"/>
              </a:rPr>
              <a:t>M</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ULTICULTURAL Y </a:t>
            </a:r>
            <a:r>
              <a:rPr lang="es-ES" altLang="es-EC" sz="2000" b="1" dirty="0">
                <a:solidFill>
                  <a:srgbClr val="006600"/>
                </a:solidFill>
                <a:latin typeface="Arial" panose="020B0604020202020204" pitchFamily="34" charset="0"/>
                <a:ea typeface="Calibri" panose="020F0502020204030204" pitchFamily="34" charset="0"/>
                <a:cs typeface="Arial" panose="020B0604020202020204" pitchFamily="34" charset="0"/>
              </a:rPr>
              <a:t>S</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1" name="Rectangle 52"/>
          <p:cNvSpPr>
            <a:spLocks noChangeArrowheads="1"/>
          </p:cNvSpPr>
          <p:nvPr/>
        </p:nvSpPr>
        <p:spPr bwMode="auto">
          <a:xfrm>
            <a:off x="-460708" y="215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EC" dirty="0"/>
          </a:p>
        </p:txBody>
      </p:sp>
      <p:cxnSp>
        <p:nvCxnSpPr>
          <p:cNvPr id="83" name="Conector recto 82"/>
          <p:cNvCxnSpPr/>
          <p:nvPr/>
        </p:nvCxnSpPr>
        <p:spPr>
          <a:xfrm>
            <a:off x="4979405" y="478705"/>
            <a:ext cx="388218" cy="24611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4" name="Conector recto 83"/>
          <p:cNvCxnSpPr/>
          <p:nvPr/>
        </p:nvCxnSpPr>
        <p:spPr>
          <a:xfrm>
            <a:off x="1703405" y="481525"/>
            <a:ext cx="3276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87" name="Picture 6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3" name="Elipse 2"/>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Elipse 3"/>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Elipse 4"/>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Elipse 5"/>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Elipse 6"/>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Elipse 7"/>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Elipse 11"/>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Elipse 12"/>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Elipse 13"/>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Elipse 14"/>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Elipse 15"/>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8" name="Imagen 17"/>
          <p:cNvPicPr>
            <a:picLocks noChangeAspect="1"/>
          </p:cNvPicPr>
          <p:nvPr/>
        </p:nvPicPr>
        <p:blipFill rotWithShape="1">
          <a:blip r:embed="rId6">
            <a:extLst>
              <a:ext uri="{28A0092B-C50C-407E-A947-70E740481C1C}">
                <a14:useLocalDpi xmlns:a14="http://schemas.microsoft.com/office/drawing/2010/main" val="0"/>
              </a:ext>
            </a:extLst>
          </a:blip>
          <a:srcRect l="11112" t="4780" r="9812" b="81395"/>
          <a:stretch>
            <a:fillRect/>
          </a:stretch>
        </p:blipFill>
        <p:spPr>
          <a:xfrm>
            <a:off x="8014261" y="-3514"/>
            <a:ext cx="4152636" cy="1093869"/>
          </a:xfrm>
          <a:prstGeom prst="rect">
            <a:avLst/>
          </a:prstGeom>
        </p:spPr>
      </p:pic>
      <p:cxnSp>
        <p:nvCxnSpPr>
          <p:cNvPr id="82" name="Conector recto 81"/>
          <p:cNvCxnSpPr/>
          <p:nvPr/>
        </p:nvCxnSpPr>
        <p:spPr>
          <a:xfrm>
            <a:off x="5369521" y="724818"/>
            <a:ext cx="2700000" cy="1"/>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41" name="Imagen 4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0472" b="97108" l="2649" r="99588">
                        <a14:foregroundMark x1="2766" y1="87519" x2="36904" y2="95738"/>
                        <a14:foregroundMark x1="3826" y1="91629" x2="77398" y2="97260"/>
                        <a14:foregroundMark x1="77398" y1="97260" x2="87421" y2="96557"/>
                        <a14:foregroundMark x1="99434" y1="86553" x2="99588" y2="82801"/>
                        <a14:foregroundMark x1="91936" y1="79300" x2="92126" y2="85673"/>
                        <a14:backgroundMark x1="92466" y1="92998" x2="92466" y2="92998"/>
                        <a14:backgroundMark x1="92172" y1="85540" x2="97999" y2="92998"/>
                        <a14:backgroundMark x1="91112" y1="95129" x2="99823" y2="97869"/>
                        <a14:backgroundMark x1="90583" y1="94368" x2="97175" y2="94368"/>
                        <a14:backgroundMark x1="97705" y1="89650" x2="98764" y2="91020"/>
                        <a14:backgroundMark x1="98764" y1="95129" x2="98764" y2="95129"/>
                        <a14:backgroundMark x1="98529" y1="92390" x2="98529" y2="92390"/>
                        <a14:backgroundMark x1="98764" y1="92390" x2="98764" y2="92390"/>
                        <a14:backgroundMark x1="98764" y1="92390" x2="98764" y2="92390"/>
                        <a14:backgroundMark x1="99294" y1="92390" x2="99294" y2="92390"/>
                        <a14:backgroundMark x1="99588" y1="92390" x2="99823" y2="99848"/>
                        <a14:backgroundMark x1="88464" y1="96499" x2="88758" y2="98478"/>
                        <a14:backgroundMark x1="90053" y1="92998" x2="90053" y2="95129"/>
                        <a14:backgroundMark x1="89523" y1="95129" x2="89288" y2="97869"/>
                        <a14:backgroundMark x1="88170" y1="96651" x2="88170" y2="96651"/>
                        <a14:backgroundMark x1="88346" y1="93607" x2="88464" y2="98021"/>
                        <a14:backgroundMark x1="91289" y1="89346" x2="94879" y2="89041"/>
                        <a14:backgroundMark x1="91289" y1="91629" x2="93584" y2="91781"/>
                        <a14:backgroundMark x1="98058" y1="91324" x2="99470" y2="90868"/>
                        <a14:backgroundMark x1="97469" y1="89346" x2="97881" y2="89346"/>
                        <a14:backgroundMark x1="98941" y1="89346" x2="99353" y2="89346"/>
                        <a14:backgroundMark x1="99470" y1="88432" x2="99470" y2="88432"/>
                        <a14:backgroundMark x1="99235" y1="87976" x2="99765" y2="87976"/>
                        <a14:backgroundMark x1="99470" y1="87215" x2="99470" y2="87215"/>
                        <a14:backgroundMark x1="99470" y1="87519" x2="99765" y2="88280"/>
                        <a14:backgroundMark x1="98882" y1="88737" x2="99353" y2="88737"/>
                        <a14:backgroundMark x1="91936" y1="86758" x2="93290" y2="86454"/>
                        <a14:backgroundMark x1="97469" y1="91629" x2="97057" y2="92085"/>
                      </a14:backgroundRemoval>
                    </a14:imgEffect>
                  </a14:imgLayer>
                </a14:imgProps>
              </a:ext>
              <a:ext uri="{28A0092B-C50C-407E-A947-70E740481C1C}">
                <a14:useLocalDpi xmlns:a14="http://schemas.microsoft.com/office/drawing/2010/main" val="0"/>
              </a:ext>
            </a:extLst>
          </a:blip>
          <a:srcRect t="67379"/>
          <a:stretch>
            <a:fillRect/>
          </a:stretch>
        </p:blipFill>
        <p:spPr>
          <a:xfrm>
            <a:off x="0" y="6436777"/>
            <a:ext cx="3981311" cy="437158"/>
          </a:xfrm>
          <a:prstGeom prst="parallelogram">
            <a:avLst>
              <a:gd name="adj" fmla="val 104064"/>
            </a:avLst>
          </a:prstGeom>
        </p:spPr>
      </p:pic>
      <p:grpSp>
        <p:nvGrpSpPr>
          <p:cNvPr id="38" name="Grupo 37"/>
          <p:cNvGrpSpPr/>
          <p:nvPr/>
        </p:nvGrpSpPr>
        <p:grpSpPr>
          <a:xfrm>
            <a:off x="2510556" y="653428"/>
            <a:ext cx="7580023" cy="1358770"/>
            <a:chOff x="-89003" y="-134478"/>
            <a:chExt cx="11023654" cy="1359257"/>
          </a:xfrm>
        </p:grpSpPr>
        <p:sp>
          <p:nvSpPr>
            <p:cNvPr id="39" name="object 27"/>
            <p:cNvSpPr txBox="1"/>
            <p:nvPr/>
          </p:nvSpPr>
          <p:spPr>
            <a:xfrm>
              <a:off x="-77126" y="-134478"/>
              <a:ext cx="11011777" cy="1359257"/>
            </a:xfrm>
            <a:prstGeom prst="rect">
              <a:avLst/>
            </a:prstGeom>
          </p:spPr>
          <p:txBody>
            <a:bodyPr vert="horz" wrap="square" lIns="0" tIns="15240" rIns="0" bIns="0" rtlCol="0">
              <a:spAutoFit/>
            </a:bodyPr>
            <a:lstStyle/>
            <a:p>
              <a:pPr marL="8890">
                <a:lnSpc>
                  <a:spcPct val="107000"/>
                </a:lnSpc>
                <a:spcBef>
                  <a:spcPts val="120"/>
                </a:spcBef>
                <a:spcAft>
                  <a:spcPts val="800"/>
                </a:spcAft>
              </a:pPr>
              <a:r>
                <a:rPr lang="es-EC" sz="2800" b="1" kern="1200" spc="15" dirty="0">
                  <a:solidFill>
                    <a:srgbClr val="006600"/>
                  </a:solidFill>
                  <a:effectLst/>
                  <a:latin typeface="Cambria" panose="02040503050406030204" pitchFamily="18" charset="0"/>
                  <a:ea typeface="Calibri" panose="020F0502020204030204" pitchFamily="34" charset="0"/>
                  <a:cs typeface="Cambria" panose="02040503050406030204" pitchFamily="18" charset="0"/>
                </a:rPr>
                <a:t>DESCENTRALIZADO DE </a:t>
              </a:r>
              <a:r>
                <a:rPr lang="es-EC" sz="8800" b="1" kern="1200" spc="15" dirty="0">
                  <a:solidFill>
                    <a:srgbClr val="FF0000"/>
                  </a:solidFill>
                  <a:effectLst/>
                  <a:latin typeface="Cambria" panose="02040503050406030204" pitchFamily="18" charset="0"/>
                  <a:ea typeface="Calibri" panose="020F0502020204030204" pitchFamily="34" charset="0"/>
                  <a:cs typeface="Cambria" panose="02040503050406030204" pitchFamily="18" charset="0"/>
                </a:rPr>
                <a:t>A</a:t>
              </a:r>
              <a:r>
                <a:rPr lang="es-EC" sz="2800" b="1" kern="1200" spc="15" dirty="0">
                  <a:solidFill>
                    <a:srgbClr val="006600"/>
                  </a:solidFill>
                  <a:effectLst/>
                  <a:latin typeface="Cambria" panose="02040503050406030204" pitchFamily="18" charset="0"/>
                  <a:ea typeface="Calibri" panose="020F0502020204030204" pitchFamily="34" charset="0"/>
                  <a:cs typeface="Cambria" panose="02040503050406030204" pitchFamily="18" charset="0"/>
                </a:rPr>
                <a:t>RCHIDONA </a:t>
              </a:r>
              <a:endParaRPr lang="es-EC" sz="1200" kern="1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object 27"/>
            <p:cNvSpPr txBox="1"/>
            <p:nvPr/>
          </p:nvSpPr>
          <p:spPr>
            <a:xfrm>
              <a:off x="-89003" y="13663"/>
              <a:ext cx="11011777" cy="453299"/>
            </a:xfrm>
            <a:prstGeom prst="rect">
              <a:avLst/>
            </a:prstGeom>
          </p:spPr>
          <p:txBody>
            <a:bodyPr vert="horz" wrap="square" lIns="0" tIns="15240" rIns="0" bIns="0" rtlCol="0">
              <a:spAutoFit/>
            </a:bodyPr>
            <a:lstStyle/>
            <a:p>
              <a:pPr marL="8890">
                <a:lnSpc>
                  <a:spcPct val="107000"/>
                </a:lnSpc>
                <a:spcBef>
                  <a:spcPts val="120"/>
                </a:spcBef>
                <a:spcAft>
                  <a:spcPts val="800"/>
                </a:spcAft>
              </a:pPr>
              <a:r>
                <a:rPr lang="es-EC" sz="2800" b="1" kern="1200" spc="15" dirty="0">
                  <a:solidFill>
                    <a:srgbClr val="006600"/>
                  </a:solidFill>
                  <a:effectLst/>
                  <a:latin typeface="Cambria" panose="02040503050406030204" pitchFamily="18" charset="0"/>
                  <a:ea typeface="Calibri" panose="020F0502020204030204" pitchFamily="34" charset="0"/>
                  <a:cs typeface="Cambria" panose="02040503050406030204" pitchFamily="18" charset="0"/>
                </a:rPr>
                <a:t>GOBIERNO AUTÓNOMO </a:t>
              </a:r>
              <a:endParaRPr lang="es-EC" sz="1200" kern="1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2" name="Imagen 41"/>
          <p:cNvPicPr>
            <a:picLocks noChangeAspect="1"/>
          </p:cNvPicPr>
          <p:nvPr/>
        </p:nvPicPr>
        <p:blipFill rotWithShape="1">
          <a:blip r:embed="rId9">
            <a:extLst>
              <a:ext uri="{BEBA8EAE-BF5A-486C-A8C5-ECC9F3942E4B}">
                <a14:imgProps xmlns:a14="http://schemas.microsoft.com/office/drawing/2010/main">
                  <a14:imgLayer r:embed="rId10">
                    <a14:imgEffect>
                      <a14:backgroundRemoval t="5245" b="17218" l="11926" r="88155">
                        <a14:foregroundMark x1="11926" y1="6271" x2="11926" y2="6271"/>
                        <a14:foregroundMark x1="17647" y1="5929" x2="17647" y2="5929"/>
                        <a14:foregroundMark x1="21515" y1="6442" x2="21515" y2="6442"/>
                        <a14:foregroundMark x1="20467" y1="14538" x2="20467" y2="14538"/>
                        <a14:foregroundMark x1="18131" y1="15849" x2="22160" y2="14823"/>
                        <a14:foregroundMark x1="18453" y1="14823" x2="23449" y2="14025"/>
                        <a14:foregroundMark x1="23932" y1="13512" x2="22160" y2="14652"/>
                        <a14:foregroundMark x1="23449" y1="14538" x2="23449" y2="14538"/>
                        <a14:foregroundMark x1="30137" y1="8894" x2="85657" y2="11117"/>
                        <a14:foregroundMark x1="45689" y1="8210" x2="69702" y2="7355"/>
                        <a14:foregroundMark x1="29170" y1="12486" x2="79855" y2="11745"/>
                        <a14:foregroundMark x1="79855" y1="11745" x2="85818" y2="11973"/>
                        <a14:foregroundMark x1="45044" y1="15849" x2="67043" y2="15906"/>
                        <a14:foregroundMark x1="67043" y1="15906" x2="71636" y2="15849"/>
                        <a14:foregroundMark x1="43997" y1="15906" x2="48751" y2="15735"/>
                        <a14:foregroundMark x1="42949" y1="16078" x2="50201" y2="16078"/>
                        <a14:foregroundMark x1="66479" y1="15906" x2="75745" y2="15849"/>
                        <a14:foregroundMark x1="43433" y1="16363" x2="67204" y2="15450"/>
                        <a14:foregroundMark x1="67204" y1="15450" x2="74053" y2="15906"/>
                        <a14:foregroundMark x1="46656" y1="16534" x2="53828" y2="16591"/>
                        <a14:foregroundMark x1="53828" y1="16591" x2="67123" y2="16306"/>
                        <a14:foregroundMark x1="67123" y1="16306" x2="74859" y2="16363"/>
                        <a14:foregroundMark x1="43997" y1="7184" x2="59146" y2="7469"/>
                        <a14:foregroundMark x1="59146" y1="7469" x2="66720" y2="7298"/>
                        <a14:foregroundMark x1="66720" y1="7298" x2="70588" y2="7298"/>
                        <a14:foregroundMark x1="44480" y1="7013" x2="51813" y2="6556"/>
                        <a14:foregroundMark x1="51813" y1="6556" x2="70669" y2="7127"/>
                        <a14:foregroundMark x1="44883" y1="6956" x2="58018" y2="6271"/>
                        <a14:foregroundMark x1="58018" y1="6271" x2="72119" y2="6784"/>
                        <a14:foregroundMark x1="70991" y1="7355" x2="70830" y2="9065"/>
                        <a14:foregroundMark x1="74295" y1="9749" x2="86624" y2="9521"/>
                        <a14:foregroundMark x1="86624" y1="9521" x2="87510" y2="9521"/>
                        <a14:foregroundMark x1="76148" y1="14196" x2="87994" y2="14367"/>
                        <a14:foregroundMark x1="86946" y1="9692" x2="88155" y2="13512"/>
                        <a14:foregroundMark x1="38034" y1="10034" x2="43755" y2="10376"/>
                        <a14:foregroundMark x1="37228" y1="9920" x2="37228" y2="11060"/>
                        <a14:foregroundMark x1="59952" y1="13170" x2="65512" y2="12828"/>
                        <a14:foregroundMark x1="65512" y1="12828" x2="66156" y2="12828"/>
                        <a14:foregroundMark x1="27478" y1="12486" x2="27478" y2="12486"/>
                        <a14:foregroundMark x1="16438" y1="5416" x2="19339" y2="5245"/>
                      </a14:backgroundRemoval>
                    </a14:imgEffect>
                  </a14:imgLayer>
                </a14:imgProps>
              </a:ext>
              <a:ext uri="{28A0092B-C50C-407E-A947-70E740481C1C}">
                <a14:useLocalDpi xmlns:a14="http://schemas.microsoft.com/office/drawing/2010/main" val="0"/>
              </a:ext>
            </a:extLst>
          </a:blip>
          <a:srcRect l="27345" t="4780" r="9812" b="81395"/>
          <a:stretch>
            <a:fillRect/>
          </a:stretch>
        </p:blipFill>
        <p:spPr>
          <a:xfrm>
            <a:off x="3002732" y="3881477"/>
            <a:ext cx="5473461" cy="1459096"/>
          </a:xfrm>
          <a:prstGeom prst="rect">
            <a:avLst/>
          </a:prstGeom>
        </p:spPr>
      </p:pic>
      <p:sp>
        <p:nvSpPr>
          <p:cNvPr id="43" name="object 5"/>
          <p:cNvSpPr txBox="1"/>
          <p:nvPr/>
        </p:nvSpPr>
        <p:spPr>
          <a:xfrm>
            <a:off x="2163723" y="6245922"/>
            <a:ext cx="7151481" cy="580251"/>
          </a:xfrm>
          <a:prstGeom prst="rect">
            <a:avLst/>
          </a:prstGeom>
        </p:spPr>
        <p:txBody>
          <a:bodyPr vert="horz" wrap="square" lIns="0" tIns="25999" rIns="0" bIns="0" rtlCol="0">
            <a:spAutoFit/>
          </a:bodyPr>
          <a:lstStyle/>
          <a:p>
            <a:pPr marL="177800" algn="ctr">
              <a:spcBef>
                <a:spcPts val="205"/>
              </a:spcBef>
            </a:pPr>
            <a:r>
              <a:rPr lang="es-ES" sz="3600" b="1" dirty="0">
                <a:latin typeface="Cambria" panose="02040503050406030204" pitchFamily="18" charset="0"/>
                <a:ea typeface="Cambria" panose="02040503050406030204" pitchFamily="18" charset="0"/>
                <a:cs typeface="Verdana" panose="020B0604030504040204"/>
              </a:rPr>
              <a:t>GRACIAS</a:t>
            </a:r>
            <a:endParaRPr sz="2400" b="1" dirty="0">
              <a:latin typeface="Cambria" panose="02040503050406030204" pitchFamily="18" charset="0"/>
              <a:ea typeface="Cambria" panose="02040503050406030204" pitchFamily="18" charset="0"/>
              <a:cs typeface="Verdana" panose="020B0604030504040204"/>
            </a:endParaRPr>
          </a:p>
        </p:txBody>
      </p:sp>
      <p:pic>
        <p:nvPicPr>
          <p:cNvPr id="45" name="Imagen 44"/>
          <p:cNvPicPr>
            <a:picLocks noChangeAspect="1"/>
          </p:cNvPicPr>
          <p:nvPr/>
        </p:nvPicPr>
        <p:blipFill rotWithShape="1">
          <a:blip r:embed="rId9">
            <a:extLst>
              <a:ext uri="{BEBA8EAE-BF5A-486C-A8C5-ECC9F3942E4B}">
                <a14:imgProps xmlns:a14="http://schemas.microsoft.com/office/drawing/2010/main">
                  <a14:imgLayer r:embed="rId10">
                    <a14:imgEffect>
                      <a14:backgroundRemoval t="5245" b="17218" l="11926" r="88155">
                        <a14:foregroundMark x1="11926" y1="6271" x2="11926" y2="6271"/>
                        <a14:foregroundMark x1="17647" y1="5929" x2="17647" y2="5929"/>
                        <a14:foregroundMark x1="21515" y1="6442" x2="21515" y2="6442"/>
                        <a14:foregroundMark x1="20467" y1="14538" x2="20467" y2="14538"/>
                        <a14:foregroundMark x1="18131" y1="15849" x2="22160" y2="14823"/>
                        <a14:foregroundMark x1="18453" y1="14823" x2="23449" y2="14025"/>
                        <a14:foregroundMark x1="23932" y1="13512" x2="22160" y2="14652"/>
                        <a14:foregroundMark x1="23449" y1="14538" x2="23449" y2="14538"/>
                        <a14:foregroundMark x1="30137" y1="8894" x2="85657" y2="11117"/>
                        <a14:foregroundMark x1="45689" y1="8210" x2="69702" y2="7355"/>
                        <a14:foregroundMark x1="29170" y1="12486" x2="79855" y2="11745"/>
                        <a14:foregroundMark x1="79855" y1="11745" x2="85818" y2="11973"/>
                        <a14:foregroundMark x1="45044" y1="15849" x2="67043" y2="15906"/>
                        <a14:foregroundMark x1="67043" y1="15906" x2="71636" y2="15849"/>
                        <a14:foregroundMark x1="43997" y1="15906" x2="48751" y2="15735"/>
                        <a14:foregroundMark x1="42949" y1="16078" x2="50201" y2="16078"/>
                        <a14:foregroundMark x1="66479" y1="15906" x2="75745" y2="15849"/>
                        <a14:foregroundMark x1="43433" y1="16363" x2="67204" y2="15450"/>
                        <a14:foregroundMark x1="67204" y1="15450" x2="74053" y2="15906"/>
                        <a14:foregroundMark x1="46656" y1="16534" x2="53828" y2="16591"/>
                        <a14:foregroundMark x1="53828" y1="16591" x2="67123" y2="16306"/>
                        <a14:foregroundMark x1="67123" y1="16306" x2="74859" y2="16363"/>
                        <a14:foregroundMark x1="43997" y1="7184" x2="59146" y2="7469"/>
                        <a14:foregroundMark x1="59146" y1="7469" x2="66720" y2="7298"/>
                        <a14:foregroundMark x1="66720" y1="7298" x2="70588" y2="7298"/>
                        <a14:foregroundMark x1="44480" y1="7013" x2="51813" y2="6556"/>
                        <a14:foregroundMark x1="51813" y1="6556" x2="70669" y2="7127"/>
                        <a14:foregroundMark x1="44883" y1="6956" x2="58018" y2="6271"/>
                        <a14:foregroundMark x1="58018" y1="6271" x2="72119" y2="6784"/>
                        <a14:foregroundMark x1="70991" y1="7355" x2="70830" y2="9065"/>
                        <a14:foregroundMark x1="74295" y1="9749" x2="86624" y2="9521"/>
                        <a14:foregroundMark x1="86624" y1="9521" x2="87510" y2="9521"/>
                        <a14:foregroundMark x1="76148" y1="14196" x2="87994" y2="14367"/>
                        <a14:foregroundMark x1="86946" y1="9692" x2="88155" y2="13512"/>
                        <a14:foregroundMark x1="38034" y1="10034" x2="43755" y2="10376"/>
                        <a14:foregroundMark x1="37228" y1="9920" x2="37228" y2="11060"/>
                        <a14:foregroundMark x1="59952" y1="13170" x2="65512" y2="12828"/>
                        <a14:foregroundMark x1="65512" y1="12828" x2="66156" y2="12828"/>
                        <a14:foregroundMark x1="27478" y1="12486" x2="27478" y2="12486"/>
                        <a14:foregroundMark x1="16438" y1="5416" x2="19339" y2="5245"/>
                      </a14:backgroundRemoval>
                    </a14:imgEffect>
                  </a14:imgLayer>
                </a14:imgProps>
              </a:ext>
              <a:ext uri="{28A0092B-C50C-407E-A947-70E740481C1C}">
                <a14:useLocalDpi xmlns:a14="http://schemas.microsoft.com/office/drawing/2010/main" val="0"/>
              </a:ext>
            </a:extLst>
          </a:blip>
          <a:srcRect l="11112" t="4780" r="72701" b="83731"/>
          <a:stretch>
            <a:fillRect/>
          </a:stretch>
        </p:blipFill>
        <p:spPr>
          <a:xfrm>
            <a:off x="4728453" y="1829880"/>
            <a:ext cx="1991068" cy="2129088"/>
          </a:xfrm>
          <a:prstGeom prst="rect">
            <a:avLst/>
          </a:prstGeom>
        </p:spPr>
      </p:pic>
      <p:sp>
        <p:nvSpPr>
          <p:cNvPr id="17" name="object 5"/>
          <p:cNvSpPr txBox="1"/>
          <p:nvPr/>
        </p:nvSpPr>
        <p:spPr>
          <a:xfrm>
            <a:off x="-179951" y="4946566"/>
            <a:ext cx="12192000" cy="1245088"/>
          </a:xfrm>
          <a:prstGeom prst="rect">
            <a:avLst/>
          </a:prstGeom>
        </p:spPr>
        <p:txBody>
          <a:bodyPr vert="horz" wrap="square" lIns="0" tIns="13847" rIns="0" bIns="0" rtlCol="0">
            <a:spAutoFit/>
          </a:bodyPr>
          <a:lstStyle/>
          <a:p>
            <a:pPr marL="94615" algn="ctr">
              <a:spcBef>
                <a:spcPts val="110"/>
              </a:spcBef>
            </a:pPr>
            <a:r>
              <a:rPr lang="es-EC" sz="8000" b="1" spc="15" dirty="0">
                <a:solidFill>
                  <a:srgbClr val="FF0000"/>
                </a:solidFill>
                <a:latin typeface="Cambria" panose="02040503050406030204" pitchFamily="18" charset="0"/>
              </a:rPr>
              <a:t>S</a:t>
            </a:r>
            <a:r>
              <a:rPr lang="es-EC" sz="3600" b="1" dirty="0">
                <a:latin typeface="Cambria" panose="02040503050406030204" pitchFamily="18" charset="0"/>
                <a:ea typeface="Cambria" panose="02040503050406030204" pitchFamily="18" charset="0"/>
              </a:rPr>
              <a:t>UBDIRECCIÓN DE  </a:t>
            </a:r>
            <a:r>
              <a:rPr lang="es-EC" sz="7200" b="1" dirty="0">
                <a:solidFill>
                  <a:srgbClr val="006600"/>
                </a:solidFill>
                <a:latin typeface="Cambria" panose="02040503050406030204" pitchFamily="18" charset="0"/>
                <a:ea typeface="Cambria" panose="02040503050406030204" pitchFamily="18" charset="0"/>
              </a:rPr>
              <a:t>P</a:t>
            </a:r>
            <a:r>
              <a:rPr lang="es-EC" sz="3600" b="1" dirty="0">
                <a:latin typeface="Cambria" panose="02040503050406030204" pitchFamily="18" charset="0"/>
                <a:ea typeface="Cambria" panose="02040503050406030204" pitchFamily="18" charset="0"/>
              </a:rPr>
              <a:t>LANIFICACIÓN INSTITUCIONAL </a:t>
            </a:r>
            <a:endParaRPr lang="es-EC" sz="2800" b="1" dirty="0">
              <a:solidFill>
                <a:srgbClr val="FF6600"/>
              </a:solidFill>
              <a:latin typeface="Cambria" panose="02040503050406030204" pitchFamily="18" charset="0"/>
              <a:ea typeface="Cambria" panose="02040503050406030204" pitchFamily="18" charset="0"/>
              <a:cs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11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1100"/>
                                        <p:tgtEl>
                                          <p:spTgt spid="43"/>
                                        </p:tgtEl>
                                      </p:cBhvr>
                                    </p:animEffect>
                                  </p:childTnLst>
                                </p:cTn>
                              </p:par>
                              <p:par>
                                <p:cTn id="11" presetID="6" presetClass="entr" presetSubtype="32"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circle(out)">
                                      <p:cBhvr>
                                        <p:cTn id="13" dur="2000"/>
                                        <p:tgtEl>
                                          <p:spTgt spid="45"/>
                                        </p:tgtEl>
                                      </p:cBhvr>
                                    </p:animEffect>
                                  </p:childTnLst>
                                </p:cTn>
                              </p:par>
                              <p:par>
                                <p:cTn id="14" presetID="6" presetClass="entr" presetSubtype="32"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6" name="Google Shape;76;g1ed7e3116c2_0_42"/>
          <p:cNvSpPr/>
          <p:nvPr/>
        </p:nvSpPr>
        <p:spPr>
          <a:xfrm rot="2639730">
            <a:off x="3588484" y="1497956"/>
            <a:ext cx="1439961" cy="1439961"/>
          </a:xfrm>
          <a:prstGeom prst="roundRect">
            <a:avLst>
              <a:gd name="adj" fmla="val 16667"/>
            </a:avLst>
          </a:prstGeom>
          <a:solidFill>
            <a:srgbClr val="21AAE0"/>
          </a:solidFill>
          <a:ln>
            <a:noFill/>
          </a:ln>
        </p:spPr>
        <p:txBody>
          <a:bodyPr spcFirstLastPara="1" wrap="square" lIns="0" tIns="45700" rIns="0" bIns="45700" anchor="ctr" anchorCtr="0">
            <a:noAutofit/>
          </a:bodyPr>
          <a:lstStyle/>
          <a:p>
            <a:pPr marL="0" marR="0" lvl="0" indent="0" algn="ctr" rtl="0">
              <a:lnSpc>
                <a:spcPct val="120000"/>
              </a:lnSpc>
              <a:spcBef>
                <a:spcPts val="0"/>
              </a:spcBef>
              <a:spcAft>
                <a:spcPts val="0"/>
              </a:spcAft>
              <a:buNone/>
            </a:pPr>
            <a:endParaRPr sz="2800" b="0" i="0" u="none" strike="noStrike" cap="none">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77" name="Google Shape;77;g1ed7e3116c2_0_42"/>
          <p:cNvSpPr/>
          <p:nvPr/>
        </p:nvSpPr>
        <p:spPr>
          <a:xfrm rot="2639730">
            <a:off x="6874609" y="1497956"/>
            <a:ext cx="1439961" cy="1439961"/>
          </a:xfrm>
          <a:prstGeom prst="roundRect">
            <a:avLst>
              <a:gd name="adj" fmla="val 16667"/>
            </a:avLst>
          </a:prstGeom>
          <a:solidFill>
            <a:srgbClr val="21AAE0"/>
          </a:solidFill>
          <a:ln>
            <a:noFill/>
          </a:ln>
        </p:spPr>
        <p:txBody>
          <a:bodyPr spcFirstLastPara="1" wrap="square" lIns="0" tIns="45700" rIns="0" bIns="45700" anchor="ctr" anchorCtr="0">
            <a:noAutofit/>
          </a:bodyPr>
          <a:lstStyle/>
          <a:p>
            <a:pPr marL="0" marR="0" lvl="0" indent="0" algn="ctr" rtl="0">
              <a:lnSpc>
                <a:spcPct val="120000"/>
              </a:lnSpc>
              <a:spcBef>
                <a:spcPts val="0"/>
              </a:spcBef>
              <a:spcAft>
                <a:spcPts val="0"/>
              </a:spcAft>
              <a:buNone/>
            </a:pPr>
            <a:endParaRPr sz="2800" b="0" i="0" u="none" strike="noStrike" cap="none">
              <a:solidFill>
                <a:srgbClr val="3B383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78" name="Google Shape;78;g1ed7e3116c2_0_42"/>
          <p:cNvSpPr/>
          <p:nvPr/>
        </p:nvSpPr>
        <p:spPr>
          <a:xfrm rot="2639730">
            <a:off x="5265609" y="1497956"/>
            <a:ext cx="1439961" cy="1439961"/>
          </a:xfrm>
          <a:prstGeom prst="roundRect">
            <a:avLst>
              <a:gd name="adj" fmla="val 16667"/>
            </a:avLst>
          </a:pr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9" name="Google Shape;79;g1ed7e3116c2_0_42"/>
          <p:cNvSpPr/>
          <p:nvPr/>
        </p:nvSpPr>
        <p:spPr>
          <a:xfrm>
            <a:off x="8434705" y="3065145"/>
            <a:ext cx="2041500" cy="25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g1ed7e3116c2_0_42"/>
          <p:cNvSpPr txBox="1"/>
          <p:nvPr/>
        </p:nvSpPr>
        <p:spPr>
          <a:xfrm>
            <a:off x="8795500" y="1998825"/>
            <a:ext cx="2266800" cy="590700"/>
          </a:xfrm>
          <a:prstGeom prst="rect">
            <a:avLst/>
          </a:prstGeom>
          <a:noFill/>
          <a:ln>
            <a:noFill/>
          </a:ln>
        </p:spPr>
        <p:txBody>
          <a:bodyPr spcFirstLastPara="1" wrap="square" lIns="85325" tIns="85325" rIns="85325" bIns="85325" anchor="t" anchorCtr="0">
            <a:noAutofit/>
          </a:bodyPr>
          <a:lstStyle/>
          <a:p>
            <a:pPr marL="0" marR="0" lvl="0" indent="0" algn="ctr" rtl="0">
              <a:lnSpc>
                <a:spcPct val="90000"/>
              </a:lnSpc>
              <a:spcBef>
                <a:spcPts val="0"/>
              </a:spcBef>
              <a:spcAft>
                <a:spcPts val="0"/>
              </a:spcAft>
              <a:buNone/>
            </a:pPr>
            <a:r>
              <a:rPr lang="en-US" sz="1600" b="1" i="0" u="none" strike="noStrike" cap="none">
                <a:latin typeface="Arial" panose="020B0604020202020204"/>
                <a:ea typeface="Arial" panose="020B0604020202020204"/>
                <a:cs typeface="Arial" panose="020B0604020202020204"/>
                <a:sym typeface="Arial" panose="020B0604020202020204"/>
              </a:rPr>
              <a:t>A</a:t>
            </a:r>
            <a:r>
              <a:rPr lang="en-US" sz="1600" b="1"/>
              <a:t>UTORIDADES DEL ESTADO</a:t>
            </a:r>
            <a:r>
              <a:rPr lang="en-US" sz="1600" b="1" i="0" u="none" strike="noStrike" cap="none">
                <a:latin typeface="Arial" panose="020B0604020202020204"/>
                <a:ea typeface="Arial" panose="020B0604020202020204"/>
                <a:cs typeface="Arial" panose="020B0604020202020204"/>
                <a:sym typeface="Arial" panose="020B0604020202020204"/>
              </a:rPr>
              <a:t> </a:t>
            </a:r>
            <a:endParaRPr sz="1600" b="1" i="0" u="none" strike="noStrike" cap="none">
              <a:latin typeface="Arial" panose="020B0604020202020204"/>
              <a:ea typeface="Arial" panose="020B0604020202020204"/>
              <a:cs typeface="Arial" panose="020B0604020202020204"/>
              <a:sym typeface="Arial" panose="020B0604020202020204"/>
            </a:endParaRPr>
          </a:p>
        </p:txBody>
      </p:sp>
      <p:grpSp>
        <p:nvGrpSpPr>
          <p:cNvPr id="81" name="Google Shape;81;g1ed7e3116c2_0_42"/>
          <p:cNvGrpSpPr/>
          <p:nvPr/>
        </p:nvGrpSpPr>
        <p:grpSpPr>
          <a:xfrm>
            <a:off x="5586317" y="1897022"/>
            <a:ext cx="715774" cy="715774"/>
            <a:chOff x="11062920" y="3716573"/>
            <a:chExt cx="715774" cy="715774"/>
          </a:xfrm>
        </p:grpSpPr>
        <p:sp>
          <p:nvSpPr>
            <p:cNvPr id="82" name="Google Shape;82;g1ed7e3116c2_0_42"/>
            <p:cNvSpPr/>
            <p:nvPr/>
          </p:nvSpPr>
          <p:spPr>
            <a:xfrm>
              <a:off x="11062920" y="3716573"/>
              <a:ext cx="715774" cy="715774"/>
            </a:xfrm>
            <a:custGeom>
              <a:avLst/>
              <a:gdLst/>
              <a:ahLst/>
              <a:cxnLst/>
              <a:rect l="l" t="t" r="r" b="b"/>
              <a:pathLst>
                <a:path w="19679" h="19679" extrusionOk="0">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21A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B3838"/>
                </a:solidFill>
                <a:latin typeface="Calibri" panose="020F0502020204030204"/>
                <a:ea typeface="Calibri" panose="020F0502020204030204"/>
                <a:cs typeface="Calibri" panose="020F0502020204030204"/>
                <a:sym typeface="Calibri" panose="020F0502020204030204"/>
              </a:endParaRPr>
            </a:p>
          </p:txBody>
        </p:sp>
        <p:sp>
          <p:nvSpPr>
            <p:cNvPr id="83" name="Google Shape;83;g1ed7e3116c2_0_42"/>
            <p:cNvSpPr/>
            <p:nvPr/>
          </p:nvSpPr>
          <p:spPr>
            <a:xfrm>
              <a:off x="11297877" y="3892319"/>
              <a:ext cx="291708" cy="291708"/>
            </a:xfrm>
            <a:custGeom>
              <a:avLst/>
              <a:gdLst/>
              <a:ahLst/>
              <a:cxnLst/>
              <a:rect l="l" t="t" r="r" b="b"/>
              <a:pathLst>
                <a:path w="21600" h="21600" extrusionOk="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600" y="9409"/>
                    <a:pt x="21600" y="10002"/>
                  </a:cubicBezTo>
                  <a:cubicBezTo>
                    <a:pt x="21600"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endParaRPr>
            </a:p>
          </p:txBody>
        </p:sp>
      </p:grpSp>
      <p:sp>
        <p:nvSpPr>
          <p:cNvPr id="84" name="Google Shape;84;g1ed7e3116c2_0_42"/>
          <p:cNvSpPr txBox="1"/>
          <p:nvPr/>
        </p:nvSpPr>
        <p:spPr>
          <a:xfrm>
            <a:off x="300050" y="2911525"/>
            <a:ext cx="3644700" cy="29546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800" dirty="0">
                <a:solidFill>
                  <a:schemeClr val="dk1"/>
                </a:solidFill>
              </a:rPr>
              <a:t>Que R</a:t>
            </a:r>
            <a:r>
              <a:rPr lang="es-EC" sz="1600" dirty="0">
                <a:solidFill>
                  <a:schemeClr val="dk1"/>
                </a:solidFill>
              </a:rPr>
              <a:t>inden cuentas a la ciudadanía y presentan su informe al CPCCS: </a:t>
            </a:r>
          </a:p>
          <a:p>
            <a:pPr marL="0" marR="0" lvl="0" indent="0" algn="l" rtl="0">
              <a:spcBef>
                <a:spcPts val="0"/>
              </a:spcBef>
              <a:spcAft>
                <a:spcPts val="0"/>
              </a:spcAft>
              <a:buNone/>
            </a:pPr>
            <a:endParaRPr lang="es-EC" sz="1600" dirty="0">
              <a:solidFill>
                <a:schemeClr val="dk1"/>
              </a:solidFill>
            </a:endParaRPr>
          </a:p>
          <a:p>
            <a:pPr marL="457200" lvl="0" indent="-330200" algn="l" rtl="0">
              <a:spcBef>
                <a:spcPts val="0"/>
              </a:spcBef>
              <a:spcAft>
                <a:spcPts val="0"/>
              </a:spcAft>
              <a:buClr>
                <a:schemeClr val="dk1"/>
              </a:buClr>
              <a:buSzPts val="1600"/>
              <a:buChar char="-"/>
            </a:pPr>
            <a:r>
              <a:rPr lang="es-EC" sz="1600" dirty="0" err="1">
                <a:solidFill>
                  <a:schemeClr val="dk1"/>
                </a:solidFill>
              </a:rPr>
              <a:t>GADs</a:t>
            </a:r>
            <a:r>
              <a:rPr lang="es-EC" sz="1600" dirty="0">
                <a:solidFill>
                  <a:schemeClr val="dk1"/>
                </a:solidFill>
              </a:rPr>
              <a:t> provinciales, Municipales y Parroquiales.</a:t>
            </a:r>
          </a:p>
          <a:p>
            <a:pPr marL="0" lvl="0" indent="0" algn="l" rtl="0">
              <a:spcBef>
                <a:spcPts val="0"/>
              </a:spcBef>
              <a:spcAft>
                <a:spcPts val="0"/>
              </a:spcAft>
              <a:buNone/>
            </a:pPr>
            <a:endParaRPr lang="es-EC" sz="1600" dirty="0">
              <a:solidFill>
                <a:schemeClr val="dk1"/>
              </a:solidFill>
            </a:endParaRPr>
          </a:p>
          <a:p>
            <a:pPr marL="457200" lvl="0" indent="-330200" algn="l" rtl="0">
              <a:spcBef>
                <a:spcPts val="0"/>
              </a:spcBef>
              <a:spcAft>
                <a:spcPts val="0"/>
              </a:spcAft>
              <a:buClr>
                <a:schemeClr val="dk1"/>
              </a:buClr>
              <a:buSzPts val="1600"/>
              <a:buChar char="-"/>
            </a:pPr>
            <a:r>
              <a:rPr lang="es-EC" sz="1600" dirty="0">
                <a:solidFill>
                  <a:schemeClr val="dk1"/>
                </a:solidFill>
              </a:rPr>
              <a:t>Entidades vinculadas al GAD,</a:t>
            </a:r>
          </a:p>
          <a:p>
            <a:pPr marL="0" lvl="0" indent="0" algn="l" rtl="0">
              <a:spcBef>
                <a:spcPts val="0"/>
              </a:spcBef>
              <a:spcAft>
                <a:spcPts val="0"/>
              </a:spcAft>
              <a:buNone/>
            </a:pPr>
            <a:endParaRPr lang="es-EC" sz="1600" dirty="0">
              <a:solidFill>
                <a:schemeClr val="dk1"/>
              </a:solidFill>
            </a:endParaRPr>
          </a:p>
          <a:p>
            <a:pPr marL="457200" lvl="0" indent="-330200" algn="l" rtl="0">
              <a:lnSpc>
                <a:spcPct val="200000"/>
              </a:lnSpc>
              <a:spcBef>
                <a:spcPts val="0"/>
              </a:spcBef>
              <a:spcAft>
                <a:spcPts val="0"/>
              </a:spcAft>
              <a:buClr>
                <a:schemeClr val="dk1"/>
              </a:buClr>
              <a:buSzPts val="1600"/>
              <a:buChar char="-"/>
            </a:pPr>
            <a:r>
              <a:rPr lang="es-EC" sz="1600" dirty="0">
                <a:solidFill>
                  <a:schemeClr val="dk1"/>
                </a:solidFill>
              </a:rPr>
              <a:t>Empresas Públicas,</a:t>
            </a:r>
          </a:p>
          <a:p>
            <a:pPr marL="457200" lvl="0" indent="-330200" algn="l" rtl="0">
              <a:lnSpc>
                <a:spcPct val="150000"/>
              </a:lnSpc>
              <a:spcBef>
                <a:spcPts val="0"/>
              </a:spcBef>
              <a:spcAft>
                <a:spcPts val="0"/>
              </a:spcAft>
              <a:buClr>
                <a:schemeClr val="dk1"/>
              </a:buClr>
              <a:buSzPts val="1600"/>
              <a:buChar char="-"/>
            </a:pPr>
            <a:r>
              <a:rPr lang="es-EC" sz="1600" dirty="0">
                <a:solidFill>
                  <a:schemeClr val="dk1"/>
                </a:solidFill>
              </a:rPr>
              <a:t>Consorcios y mancomunidades</a:t>
            </a:r>
            <a:r>
              <a:rPr lang="en-US" sz="1600" dirty="0">
                <a:solidFill>
                  <a:schemeClr val="dk1"/>
                </a:solidFill>
              </a:rPr>
              <a:t>.</a:t>
            </a:r>
            <a:endParaRPr sz="1600" dirty="0">
              <a:solidFill>
                <a:schemeClr val="dk1"/>
              </a:solidFill>
            </a:endParaRPr>
          </a:p>
        </p:txBody>
      </p:sp>
      <p:sp>
        <p:nvSpPr>
          <p:cNvPr id="85" name="Google Shape;85;g1ed7e3116c2_0_42"/>
          <p:cNvSpPr/>
          <p:nvPr/>
        </p:nvSpPr>
        <p:spPr>
          <a:xfrm>
            <a:off x="466125" y="1998813"/>
            <a:ext cx="2841300" cy="59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t>INSTITUCIONES y ENTIDADES </a:t>
            </a:r>
            <a:endParaRPr sz="1600" b="1" i="0" u="none" strike="noStrike" cap="none" dirty="0">
              <a:latin typeface="Arial" panose="020B0604020202020204"/>
              <a:ea typeface="Arial" panose="020B0604020202020204"/>
              <a:cs typeface="Arial" panose="020B0604020202020204"/>
              <a:sym typeface="Arial" panose="020B0604020202020204"/>
            </a:endParaRPr>
          </a:p>
        </p:txBody>
      </p:sp>
      <p:sp>
        <p:nvSpPr>
          <p:cNvPr id="86" name="Google Shape;86;g1ed7e3116c2_0_42"/>
          <p:cNvSpPr txBox="1"/>
          <p:nvPr/>
        </p:nvSpPr>
        <p:spPr>
          <a:xfrm>
            <a:off x="8150804" y="2844937"/>
            <a:ext cx="2983646" cy="3482868"/>
          </a:xfrm>
          <a:prstGeom prst="rect">
            <a:avLst/>
          </a:prstGeom>
          <a:noFill/>
          <a:ln>
            <a:noFill/>
          </a:ln>
        </p:spPr>
        <p:txBody>
          <a:bodyPr spcFirstLastPara="1" wrap="square" lIns="91425" tIns="45700" rIns="91425" bIns="45700" anchor="t" anchorCtr="0">
            <a:spAutoFit/>
          </a:bodyPr>
          <a:lstStyle/>
          <a:p>
            <a:pPr marL="0" lvl="0" indent="0" algn="l" rtl="0">
              <a:lnSpc>
                <a:spcPct val="150000"/>
              </a:lnSpc>
              <a:spcBef>
                <a:spcPts val="0"/>
              </a:spcBef>
              <a:spcAft>
                <a:spcPts val="0"/>
              </a:spcAft>
              <a:buNone/>
            </a:pPr>
            <a:r>
              <a:rPr lang="es-EC" sz="1600" dirty="0">
                <a:solidFill>
                  <a:schemeClr val="dk1"/>
                </a:solidFill>
              </a:rPr>
              <a:t>Electas o de libre remoción:</a:t>
            </a:r>
          </a:p>
          <a:p>
            <a:pPr marL="457200" lvl="0" indent="-330200" algn="l" rtl="0">
              <a:lnSpc>
                <a:spcPct val="200000"/>
              </a:lnSpc>
              <a:spcBef>
                <a:spcPts val="0"/>
              </a:spcBef>
              <a:spcAft>
                <a:spcPts val="0"/>
              </a:spcAft>
              <a:buClr>
                <a:schemeClr val="dk1"/>
              </a:buClr>
              <a:buSzPts val="1600"/>
              <a:buChar char="-"/>
            </a:pPr>
            <a:r>
              <a:rPr lang="es-EC" sz="1600" dirty="0">
                <a:solidFill>
                  <a:schemeClr val="dk1"/>
                </a:solidFill>
              </a:rPr>
              <a:t>Prefectos,</a:t>
            </a:r>
          </a:p>
          <a:p>
            <a:pPr marL="457200" lvl="0" indent="-330200" algn="l" rtl="0">
              <a:lnSpc>
                <a:spcPct val="200000"/>
              </a:lnSpc>
              <a:spcBef>
                <a:spcPts val="0"/>
              </a:spcBef>
              <a:spcAft>
                <a:spcPts val="0"/>
              </a:spcAft>
              <a:buClr>
                <a:schemeClr val="dk1"/>
              </a:buClr>
              <a:buSzPts val="1600"/>
              <a:buChar char="-"/>
            </a:pPr>
            <a:r>
              <a:rPr lang="es-EC" sz="1600" dirty="0">
                <a:solidFill>
                  <a:schemeClr val="dk1"/>
                </a:solidFill>
              </a:rPr>
              <a:t>Alcaldes,</a:t>
            </a:r>
          </a:p>
          <a:p>
            <a:pPr marL="457200" lvl="0" indent="-330200" algn="l" rtl="0">
              <a:lnSpc>
                <a:spcPct val="200000"/>
              </a:lnSpc>
              <a:spcBef>
                <a:spcPts val="0"/>
              </a:spcBef>
              <a:spcAft>
                <a:spcPts val="0"/>
              </a:spcAft>
              <a:buClr>
                <a:schemeClr val="dk1"/>
              </a:buClr>
              <a:buSzPts val="1600"/>
              <a:buChar char="-"/>
            </a:pPr>
            <a:r>
              <a:rPr lang="es-EC" sz="1600" dirty="0">
                <a:solidFill>
                  <a:schemeClr val="dk1"/>
                </a:solidFill>
              </a:rPr>
              <a:t>Concejales principales, y Suplentes </a:t>
            </a:r>
            <a:r>
              <a:rPr lang="es-EC" sz="1600" dirty="0" err="1">
                <a:solidFill>
                  <a:schemeClr val="dk1"/>
                </a:solidFill>
              </a:rPr>
              <a:t>Principalizados</a:t>
            </a:r>
            <a:r>
              <a:rPr lang="es-EC" sz="1600" dirty="0">
                <a:solidFill>
                  <a:schemeClr val="dk1"/>
                </a:solidFill>
              </a:rPr>
              <a:t> </a:t>
            </a:r>
          </a:p>
          <a:p>
            <a:pPr marL="457200" lvl="0" indent="-330200" algn="l" rtl="0">
              <a:lnSpc>
                <a:spcPct val="200000"/>
              </a:lnSpc>
              <a:spcBef>
                <a:spcPts val="0"/>
              </a:spcBef>
              <a:spcAft>
                <a:spcPts val="0"/>
              </a:spcAft>
              <a:buClr>
                <a:schemeClr val="dk1"/>
              </a:buClr>
              <a:buSzPts val="1600"/>
              <a:buChar char="-"/>
            </a:pPr>
            <a:r>
              <a:rPr lang="es-EC" sz="1600" dirty="0">
                <a:solidFill>
                  <a:schemeClr val="dk1"/>
                </a:solidFill>
              </a:rPr>
              <a:t>Presidentes y Vocales de las  Juntas parroquiales. </a:t>
            </a:r>
          </a:p>
        </p:txBody>
      </p:sp>
      <p:sp>
        <p:nvSpPr>
          <p:cNvPr id="87" name="Google Shape;87;g1ed7e3116c2_0_42"/>
          <p:cNvSpPr txBox="1"/>
          <p:nvPr/>
        </p:nvSpPr>
        <p:spPr>
          <a:xfrm>
            <a:off x="6282233" y="6181858"/>
            <a:ext cx="2440800" cy="369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i="1" dirty="0">
                <a:solidFill>
                  <a:schemeClr val="dk1"/>
                </a:solidFill>
                <a:latin typeface="Calibri" panose="020F0502020204030204"/>
                <a:ea typeface="Calibri" panose="020F0502020204030204"/>
                <a:cs typeface="Calibri" panose="020F0502020204030204"/>
                <a:sym typeface="Calibri" panose="020F0502020204030204"/>
              </a:rPr>
              <a:t>Art. 4 </a:t>
            </a:r>
            <a:r>
              <a:rPr lang="en-US" sz="1800" i="1" dirty="0" err="1">
                <a:solidFill>
                  <a:schemeClr val="dk1"/>
                </a:solidFill>
                <a:latin typeface="Calibri" panose="020F0502020204030204"/>
                <a:ea typeface="Calibri" panose="020F0502020204030204"/>
                <a:cs typeface="Calibri" panose="020F0502020204030204"/>
                <a:sym typeface="Calibri" panose="020F0502020204030204"/>
              </a:rPr>
              <a:t>Reglamento</a:t>
            </a:r>
            <a:r>
              <a:rPr lang="en-US" sz="1800" i="1" dirty="0">
                <a:solidFill>
                  <a:schemeClr val="dk1"/>
                </a:solidFill>
                <a:latin typeface="Calibri" panose="020F0502020204030204"/>
                <a:ea typeface="Calibri" panose="020F0502020204030204"/>
                <a:cs typeface="Calibri" panose="020F0502020204030204"/>
                <a:sym typeface="Calibri" panose="020F0502020204030204"/>
              </a:rPr>
              <a:t> </a:t>
            </a:r>
            <a:r>
              <a:rPr lang="en-US" sz="1800" i="1" dirty="0" err="1">
                <a:solidFill>
                  <a:schemeClr val="dk1"/>
                </a:solidFill>
                <a:latin typeface="Calibri" panose="020F0502020204030204"/>
                <a:ea typeface="Calibri" panose="020F0502020204030204"/>
                <a:cs typeface="Calibri" panose="020F0502020204030204"/>
                <a:sym typeface="Calibri" panose="020F0502020204030204"/>
              </a:rPr>
              <a:t>RdC</a:t>
            </a:r>
            <a:endParaRPr sz="1800" i="1" dirty="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GOBIERNO AUTÓNOMO DESCENTRALIZADO MUNICIPAL DE </a:t>
            </a:r>
            <a:r>
              <a:rPr kumimoji="0" lang="es-ES" altLang="es-EC" sz="2200" b="1" i="0" u="none" strike="noStrike" cap="none" normalizeH="0" baseline="0" dirty="0">
                <a:ln>
                  <a:noFill/>
                </a:ln>
                <a:solidFill>
                  <a:srgbClr val="006600"/>
                </a:solidFill>
                <a:effectLst/>
                <a:latin typeface="Arial" panose="020B0604020202020204" pitchFamily="34" charset="0"/>
                <a:ea typeface="Calibri" panose="020F0502020204030204" pitchFamily="34" charset="0"/>
                <a:cs typeface="Arial" panose="020B0604020202020204" pitchFamily="34" charset="0"/>
              </a:rPr>
              <a:t>A</a:t>
            </a: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RCHIDONA</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1" name="Rectangle 46"/>
          <p:cNvSpPr>
            <a:spLocks noChangeArrowheads="1"/>
          </p:cNvSpPr>
          <p:nvPr/>
        </p:nvSpPr>
        <p:spPr bwMode="auto">
          <a:xfrm>
            <a:off x="5362769" y="316153"/>
            <a:ext cx="2734284"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Arial" panose="020B0604020202020204" pitchFamily="34" charset="0"/>
                <a:ea typeface="Calibri" panose="020F0502020204030204" pitchFamily="34" charset="0"/>
                <a:cs typeface="Arial" panose="020B0604020202020204" pitchFamily="34" charset="0"/>
              </a:rPr>
              <a:t>M</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ULTICULTURAL Y </a:t>
            </a:r>
            <a:r>
              <a:rPr lang="es-ES" altLang="es-EC" sz="2000" b="1" dirty="0">
                <a:solidFill>
                  <a:srgbClr val="006600"/>
                </a:solidFill>
                <a:latin typeface="Arial" panose="020B0604020202020204" pitchFamily="34" charset="0"/>
                <a:ea typeface="Calibri" panose="020F0502020204030204" pitchFamily="34" charset="0"/>
                <a:cs typeface="Arial" panose="020B0604020202020204" pitchFamily="34" charset="0"/>
              </a:rPr>
              <a:t>S</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2" name="Rectangle 52"/>
          <p:cNvSpPr>
            <a:spLocks noChangeArrowheads="1"/>
          </p:cNvSpPr>
          <p:nvPr/>
        </p:nvSpPr>
        <p:spPr bwMode="auto">
          <a:xfrm>
            <a:off x="-460708" y="215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EC" dirty="0"/>
          </a:p>
        </p:txBody>
      </p:sp>
      <p:cxnSp>
        <p:nvCxnSpPr>
          <p:cNvPr id="13" name="Conector recto 12"/>
          <p:cNvCxnSpPr/>
          <p:nvPr/>
        </p:nvCxnSpPr>
        <p:spPr>
          <a:xfrm>
            <a:off x="4979405" y="478705"/>
            <a:ext cx="388218" cy="24611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Conector recto 13"/>
          <p:cNvCxnSpPr/>
          <p:nvPr/>
        </p:nvCxnSpPr>
        <p:spPr>
          <a:xfrm>
            <a:off x="1703405" y="481525"/>
            <a:ext cx="3276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15" name="Picture 6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7" name="Elipse 16"/>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8" name="Elipse 17"/>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Elipse 18"/>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Elipse 19"/>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Elipse 20"/>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28" name="Conector recto 27"/>
          <p:cNvCxnSpPr/>
          <p:nvPr/>
        </p:nvCxnSpPr>
        <p:spPr>
          <a:xfrm>
            <a:off x="5369521" y="724818"/>
            <a:ext cx="2700000" cy="1"/>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29" name="Imagen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9671" y="-1"/>
            <a:ext cx="4232330" cy="1023067"/>
          </a:xfrm>
          <a:prstGeom prst="rect">
            <a:avLst/>
          </a:prstGeom>
        </p:spPr>
      </p:pic>
      <p:cxnSp>
        <p:nvCxnSpPr>
          <p:cNvPr id="30" name="Conector recto 29"/>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Conector recto 30"/>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4" name="Conector recto 63"/>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65" name="Elipse 64"/>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6"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67" name="Elipse 66"/>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68" name="Imagen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69"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9" name="Google Shape;79;g1ed7e3116c2_0_42"/>
          <p:cNvSpPr/>
          <p:nvPr/>
        </p:nvSpPr>
        <p:spPr>
          <a:xfrm>
            <a:off x="8434705" y="3065145"/>
            <a:ext cx="2041500" cy="25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GOBIERNO AUTÓNOMO DESCENTRALIZADO MUNICIPAL DE </a:t>
            </a:r>
            <a:r>
              <a:rPr kumimoji="0" lang="es-ES" altLang="es-EC" sz="2200" b="1" i="0" u="none" strike="noStrike" cap="none" normalizeH="0" baseline="0" dirty="0">
                <a:ln>
                  <a:noFill/>
                </a:ln>
                <a:solidFill>
                  <a:srgbClr val="006600"/>
                </a:solidFill>
                <a:effectLst/>
                <a:latin typeface="Arial" panose="020B0604020202020204" pitchFamily="34" charset="0"/>
                <a:ea typeface="Calibri" panose="020F0502020204030204" pitchFamily="34" charset="0"/>
                <a:cs typeface="Arial" panose="020B0604020202020204" pitchFamily="34" charset="0"/>
              </a:rPr>
              <a:t>A</a:t>
            </a: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RCHIDONA</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7" name="Rectangle 46"/>
          <p:cNvSpPr>
            <a:spLocks noChangeArrowheads="1"/>
          </p:cNvSpPr>
          <p:nvPr/>
        </p:nvSpPr>
        <p:spPr bwMode="auto">
          <a:xfrm>
            <a:off x="5362769" y="316153"/>
            <a:ext cx="2734284"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Arial" panose="020B0604020202020204" pitchFamily="34" charset="0"/>
                <a:ea typeface="Calibri" panose="020F0502020204030204" pitchFamily="34" charset="0"/>
                <a:cs typeface="Arial" panose="020B0604020202020204" pitchFamily="34" charset="0"/>
              </a:rPr>
              <a:t>M</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ULTICULTURAL Y </a:t>
            </a:r>
            <a:r>
              <a:rPr lang="es-ES" altLang="es-EC" sz="2000" b="1" dirty="0">
                <a:solidFill>
                  <a:srgbClr val="006600"/>
                </a:solidFill>
                <a:latin typeface="Arial" panose="020B0604020202020204" pitchFamily="34" charset="0"/>
                <a:ea typeface="Calibri" panose="020F0502020204030204" pitchFamily="34" charset="0"/>
                <a:cs typeface="Arial" panose="020B0604020202020204" pitchFamily="34" charset="0"/>
              </a:rPr>
              <a:t>S</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8" name="Rectangle 52"/>
          <p:cNvSpPr>
            <a:spLocks noChangeArrowheads="1"/>
          </p:cNvSpPr>
          <p:nvPr/>
        </p:nvSpPr>
        <p:spPr bwMode="auto">
          <a:xfrm>
            <a:off x="-460708" y="215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EC" dirty="0"/>
          </a:p>
        </p:txBody>
      </p:sp>
      <p:cxnSp>
        <p:nvCxnSpPr>
          <p:cNvPr id="19" name="Conector recto 18"/>
          <p:cNvCxnSpPr/>
          <p:nvPr/>
        </p:nvCxnSpPr>
        <p:spPr>
          <a:xfrm>
            <a:off x="4979405" y="478705"/>
            <a:ext cx="388218" cy="24611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Conector recto 19"/>
          <p:cNvCxnSpPr/>
          <p:nvPr/>
        </p:nvCxnSpPr>
        <p:spPr>
          <a:xfrm>
            <a:off x="1703405" y="481525"/>
            <a:ext cx="3276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21" name="Picture 6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23" name="Elipse 22"/>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Elipse 28"/>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Elipse 29"/>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Elipse 30"/>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4" name="Elipse 63"/>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5" name="Elipse 64"/>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66" name="Conector recto 65"/>
          <p:cNvCxnSpPr/>
          <p:nvPr/>
        </p:nvCxnSpPr>
        <p:spPr>
          <a:xfrm>
            <a:off x="5369521" y="724818"/>
            <a:ext cx="2700000" cy="1"/>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67" name="Imagen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9671" y="-1"/>
            <a:ext cx="4232330" cy="1023067"/>
          </a:xfrm>
          <a:prstGeom prst="rect">
            <a:avLst/>
          </a:prstGeom>
        </p:spPr>
      </p:pic>
      <p:cxnSp>
        <p:nvCxnSpPr>
          <p:cNvPr id="68" name="Conector recto 67"/>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9" name="Conector recto 68"/>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0" name="Conector recto 69"/>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71" name="Elipse 70"/>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6"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77" name="Elipse 76"/>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8" name="Imagen 7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80"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4" name="CuadroTexto 3"/>
          <p:cNvSpPr txBox="1"/>
          <p:nvPr/>
        </p:nvSpPr>
        <p:spPr>
          <a:xfrm>
            <a:off x="253600" y="956765"/>
            <a:ext cx="6353298" cy="353943"/>
          </a:xfrm>
          <a:prstGeom prst="rect">
            <a:avLst/>
          </a:prstGeom>
          <a:noFill/>
          <a:ln>
            <a:solidFill>
              <a:schemeClr val="accent5">
                <a:lumMod val="60000"/>
                <a:lumOff val="40000"/>
              </a:schemeClr>
            </a:solidFill>
          </a:ln>
        </p:spPr>
        <p:txBody>
          <a:bodyPr wrap="square">
            <a:spAutoFit/>
          </a:bodyPr>
          <a:lstStyle/>
          <a:p>
            <a:r>
              <a:rPr lang="es-EC" sz="1700" b="0" i="0" u="none" strike="noStrike" baseline="0" dirty="0">
                <a:solidFill>
                  <a:srgbClr val="7030A0"/>
                </a:solidFill>
                <a:latin typeface="Cambria" panose="02040503050406030204" pitchFamily="18" charset="0"/>
                <a:ea typeface="Cambria" panose="02040503050406030204" pitchFamily="18" charset="0"/>
              </a:rPr>
              <a:t>¿POR QUÉ ES IMPORTANTE LA RENDICIÓN DE CUENTAS?</a:t>
            </a:r>
            <a:endParaRPr lang="es-EC" sz="1700" dirty="0">
              <a:solidFill>
                <a:srgbClr val="7030A0"/>
              </a:solidFill>
              <a:latin typeface="Cambria" panose="02040503050406030204" pitchFamily="18" charset="0"/>
              <a:ea typeface="Cambria" panose="02040503050406030204" pitchFamily="18" charset="0"/>
            </a:endParaRPr>
          </a:p>
        </p:txBody>
      </p:sp>
      <p:pic>
        <p:nvPicPr>
          <p:cNvPr id="72" name="Imagen 71"/>
          <p:cNvPicPr>
            <a:picLocks noChangeAspect="1"/>
          </p:cNvPicPr>
          <p:nvPr/>
        </p:nvPicPr>
        <p:blipFill rotWithShape="1">
          <a:blip r:embed="rId9"/>
          <a:srcRect l="12518" t="47440" r="17492" b="9416"/>
          <a:stretch>
            <a:fillRect/>
          </a:stretch>
        </p:blipFill>
        <p:spPr>
          <a:xfrm>
            <a:off x="1511227" y="2127434"/>
            <a:ext cx="8270115" cy="318621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aphicFrame>
        <p:nvGraphicFramePr>
          <p:cNvPr id="13" name="Diagrama 12"/>
          <p:cNvGraphicFramePr/>
          <p:nvPr/>
        </p:nvGraphicFramePr>
        <p:xfrm>
          <a:off x="1947836" y="860985"/>
          <a:ext cx="8128000" cy="56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6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6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6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6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6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6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GOBIERNO AUTÓNOMO DESCENTRALIZADO MUNICIPAL DE </a:t>
            </a:r>
            <a:r>
              <a:rPr kumimoji="0" lang="es-ES" altLang="es-EC" sz="2200" b="1" i="0" u="none" strike="noStrike" cap="none" normalizeH="0" baseline="0" dirty="0">
                <a:ln>
                  <a:noFill/>
                </a:ln>
                <a:solidFill>
                  <a:srgbClr val="006600"/>
                </a:solidFill>
                <a:effectLst/>
                <a:latin typeface="Arial" panose="020B0604020202020204" pitchFamily="34" charset="0"/>
                <a:ea typeface="Calibri" panose="020F0502020204030204" pitchFamily="34" charset="0"/>
                <a:cs typeface="Arial" panose="020B0604020202020204" pitchFamily="34" charset="0"/>
              </a:rPr>
              <a:t>A</a:t>
            </a: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RCHIDONA</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1" name="Rectangle 46"/>
          <p:cNvSpPr>
            <a:spLocks noChangeArrowheads="1"/>
          </p:cNvSpPr>
          <p:nvPr/>
        </p:nvSpPr>
        <p:spPr bwMode="auto">
          <a:xfrm>
            <a:off x="5362769" y="316153"/>
            <a:ext cx="2734284"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Arial" panose="020B0604020202020204" pitchFamily="34" charset="0"/>
                <a:ea typeface="Calibri" panose="020F0502020204030204" pitchFamily="34" charset="0"/>
                <a:cs typeface="Arial" panose="020B0604020202020204" pitchFamily="34" charset="0"/>
              </a:rPr>
              <a:t>M</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ULTICULTURAL Y </a:t>
            </a:r>
            <a:r>
              <a:rPr lang="es-ES" altLang="es-EC" sz="2000" b="1" dirty="0">
                <a:solidFill>
                  <a:srgbClr val="006600"/>
                </a:solidFill>
                <a:latin typeface="Arial" panose="020B0604020202020204" pitchFamily="34" charset="0"/>
                <a:ea typeface="Calibri" panose="020F0502020204030204" pitchFamily="34" charset="0"/>
                <a:cs typeface="Arial" panose="020B0604020202020204" pitchFamily="34" charset="0"/>
              </a:rPr>
              <a:t>S</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2" name="Rectangle 52"/>
          <p:cNvSpPr>
            <a:spLocks noChangeArrowheads="1"/>
          </p:cNvSpPr>
          <p:nvPr/>
        </p:nvSpPr>
        <p:spPr bwMode="auto">
          <a:xfrm>
            <a:off x="-460708" y="215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EC" dirty="0"/>
          </a:p>
        </p:txBody>
      </p:sp>
      <p:cxnSp>
        <p:nvCxnSpPr>
          <p:cNvPr id="14" name="Conector recto 13"/>
          <p:cNvCxnSpPr/>
          <p:nvPr/>
        </p:nvCxnSpPr>
        <p:spPr>
          <a:xfrm>
            <a:off x="4979405" y="478705"/>
            <a:ext cx="388218" cy="24611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Conector recto 14"/>
          <p:cNvCxnSpPr/>
          <p:nvPr/>
        </p:nvCxnSpPr>
        <p:spPr>
          <a:xfrm>
            <a:off x="1703405" y="481525"/>
            <a:ext cx="3276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16" name="Picture 6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8" name="Elipse 17"/>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Elipse 18"/>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Elipse 19"/>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Elipse 20"/>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Elipse 21"/>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Elipse 26"/>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Elipse 27"/>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29" name="Conector recto 28"/>
          <p:cNvCxnSpPr/>
          <p:nvPr/>
        </p:nvCxnSpPr>
        <p:spPr>
          <a:xfrm>
            <a:off x="5369521" y="724818"/>
            <a:ext cx="2700000" cy="1"/>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30" name="Imagen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59671" y="-1"/>
            <a:ext cx="4232330" cy="1023067"/>
          </a:xfrm>
          <a:prstGeom prst="rect">
            <a:avLst/>
          </a:prstGeom>
        </p:spPr>
      </p:pic>
      <p:cxnSp>
        <p:nvCxnSpPr>
          <p:cNvPr id="31" name="Conector recto 30"/>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4" name="Conector recto 63"/>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5" name="Conector recto 64"/>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66" name="Elipse 65"/>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7"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68" name="Elipse 67"/>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69" name="Imagen 6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70"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ed7e3116c2_0_140"/>
          <p:cNvSpPr txBox="1"/>
          <p:nvPr/>
        </p:nvSpPr>
        <p:spPr>
          <a:xfrm>
            <a:off x="1930344" y="3470693"/>
            <a:ext cx="7903800" cy="224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2800" dirty="0">
                <a:solidFill>
                  <a:schemeClr val="dk1"/>
                </a:solidFill>
                <a:latin typeface="Calibri" panose="020F0502020204030204"/>
                <a:ea typeface="Calibri" panose="020F0502020204030204"/>
                <a:cs typeface="Calibri" panose="020F0502020204030204"/>
                <a:sym typeface="Calibri" panose="020F0502020204030204"/>
              </a:rPr>
              <a:t>Del periodo fiscal concluido: </a:t>
            </a:r>
          </a:p>
          <a:p>
            <a:pPr marL="0" marR="0" lvl="0" indent="0" algn="ctr" rtl="0">
              <a:spcBef>
                <a:spcPts val="0"/>
              </a:spcBef>
              <a:spcAft>
                <a:spcPts val="0"/>
              </a:spcAft>
              <a:buNone/>
            </a:pPr>
            <a:r>
              <a:rPr lang="es-EC" sz="2800" dirty="0">
                <a:solidFill>
                  <a:schemeClr val="dk1"/>
                </a:solidFill>
                <a:latin typeface="Calibri" panose="020F0502020204030204"/>
                <a:ea typeface="Calibri" panose="020F0502020204030204"/>
                <a:cs typeface="Calibri" panose="020F0502020204030204"/>
                <a:sym typeface="Calibri" panose="020F0502020204030204"/>
              </a:rPr>
              <a:t>del 1 de enero al 31 de diciembre de 2025.</a:t>
            </a:r>
          </a:p>
          <a:p>
            <a:pPr marL="0" marR="0" lvl="0" indent="0" algn="ctr" rtl="0">
              <a:spcBef>
                <a:spcPts val="0"/>
              </a:spcBef>
              <a:spcAft>
                <a:spcPts val="0"/>
              </a:spcAft>
              <a:buNone/>
            </a:pPr>
            <a:endParaRPr lang="es-EC" sz="2800" dirty="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ctr" rtl="0">
              <a:spcBef>
                <a:spcPts val="0"/>
              </a:spcBef>
              <a:spcAft>
                <a:spcPts val="0"/>
              </a:spcAft>
              <a:buNone/>
            </a:pPr>
            <a:r>
              <a:rPr lang="es-EC" sz="2800" b="1" dirty="0">
                <a:solidFill>
                  <a:schemeClr val="dk1"/>
                </a:solidFill>
                <a:latin typeface="Calibri" panose="020F0502020204030204"/>
                <a:ea typeface="Calibri" panose="020F0502020204030204"/>
                <a:cs typeface="Calibri" panose="020F0502020204030204"/>
                <a:sym typeface="Calibri" panose="020F0502020204030204"/>
              </a:rPr>
              <a:t>¿Y si no estuve todo el año?</a:t>
            </a:r>
          </a:p>
          <a:p>
            <a:pPr marL="0" marR="0" lvl="0" indent="0" algn="ctr" rtl="0">
              <a:spcBef>
                <a:spcPts val="0"/>
              </a:spcBef>
              <a:spcAft>
                <a:spcPts val="0"/>
              </a:spcAft>
              <a:buNone/>
            </a:pPr>
            <a:r>
              <a:rPr lang="es-EC" sz="2800" dirty="0">
                <a:solidFill>
                  <a:schemeClr val="dk1"/>
                </a:solidFill>
                <a:latin typeface="Calibri" panose="020F0502020204030204"/>
                <a:ea typeface="Calibri" panose="020F0502020204030204"/>
                <a:cs typeface="Calibri" panose="020F0502020204030204"/>
                <a:sym typeface="Calibri" panose="020F0502020204030204"/>
              </a:rPr>
              <a:t>Del periodo que cumplió funciones en el cargo</a:t>
            </a:r>
          </a:p>
        </p:txBody>
      </p:sp>
      <p:sp>
        <p:nvSpPr>
          <p:cNvPr id="105" name="Google Shape;105;g1ed7e3116c2_0_140"/>
          <p:cNvSpPr/>
          <p:nvPr/>
        </p:nvSpPr>
        <p:spPr>
          <a:xfrm>
            <a:off x="650638" y="1052198"/>
            <a:ext cx="7903800" cy="5907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5C5D5F"/>
              </a:buClr>
              <a:buSzPts val="3200"/>
              <a:buFont typeface="Arial" panose="020B0604020202020204"/>
              <a:buNone/>
            </a:pPr>
            <a:r>
              <a:rPr lang="en-US" sz="3200" b="1" dirty="0" err="1">
                <a:solidFill>
                  <a:srgbClr val="5C5D5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Periodo</a:t>
            </a:r>
            <a:r>
              <a:rPr lang="en-US" sz="3200" b="1" dirty="0">
                <a:solidFill>
                  <a:srgbClr val="5C5D5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 </a:t>
            </a:r>
            <a:r>
              <a:rPr lang="en-US" sz="3200" b="1" dirty="0" err="1">
                <a:solidFill>
                  <a:srgbClr val="5C5D5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rendir</a:t>
            </a:r>
            <a:r>
              <a:rPr lang="en-US" sz="3200" b="1" dirty="0">
                <a:solidFill>
                  <a:srgbClr val="5C5D5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r>
              <a:rPr lang="en-US" sz="3200" b="1" dirty="0" err="1">
                <a:solidFill>
                  <a:srgbClr val="5C5D5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cuentas</a:t>
            </a:r>
            <a:endParaRPr sz="3200" b="1" dirty="0">
              <a:solidFill>
                <a:srgbClr val="5C5D5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109" name="Google Shape;109;g1ed7e3116c2_0_140"/>
          <p:cNvPicPr preferRelativeResize="0"/>
          <p:nvPr/>
        </p:nvPicPr>
        <p:blipFill rotWithShape="1">
          <a:blip r:embed="rId3"/>
          <a:srcRect/>
          <a:stretch>
            <a:fillRect/>
          </a:stretch>
        </p:blipFill>
        <p:spPr>
          <a:xfrm>
            <a:off x="1211819" y="1980103"/>
            <a:ext cx="2888615" cy="1239520"/>
          </a:xfrm>
          <a:prstGeom prst="rect">
            <a:avLst/>
          </a:prstGeom>
          <a:noFill/>
          <a:ln>
            <a:noFill/>
          </a:ln>
        </p:spPr>
      </p:pic>
      <p:sp>
        <p:nvSpPr>
          <p:cNvPr id="110" name="Google Shape;110;g1ed7e3116c2_0_140"/>
          <p:cNvSpPr/>
          <p:nvPr/>
        </p:nvSpPr>
        <p:spPr>
          <a:xfrm>
            <a:off x="4100434" y="2165523"/>
            <a:ext cx="6597666" cy="868698"/>
          </a:xfrm>
          <a:custGeom>
            <a:avLst/>
            <a:gdLst/>
            <a:ahLst/>
            <a:cxnLst/>
            <a:rect l="l" t="t" r="r" b="b"/>
            <a:pathLst>
              <a:path w="21600" h="21600" extrusionOk="0">
                <a:moveTo>
                  <a:pt x="1318" y="0"/>
                </a:moveTo>
                <a:cubicBezTo>
                  <a:pt x="788" y="0"/>
                  <a:pt x="358" y="3867"/>
                  <a:pt x="347" y="8670"/>
                </a:cubicBezTo>
                <a:lnTo>
                  <a:pt x="0" y="11328"/>
                </a:lnTo>
                <a:lnTo>
                  <a:pt x="357" y="14075"/>
                </a:lnTo>
                <a:cubicBezTo>
                  <a:pt x="428" y="18332"/>
                  <a:pt x="831" y="21599"/>
                  <a:pt x="1318" y="21599"/>
                </a:cubicBezTo>
                <a:lnTo>
                  <a:pt x="20628" y="21599"/>
                </a:lnTo>
                <a:cubicBezTo>
                  <a:pt x="21165" y="21599"/>
                  <a:pt x="21600" y="17642"/>
                  <a:pt x="21600" y="12757"/>
                </a:cubicBezTo>
                <a:lnTo>
                  <a:pt x="21600" y="8847"/>
                </a:lnTo>
                <a:cubicBezTo>
                  <a:pt x="21600" y="3962"/>
                  <a:pt x="21165" y="0"/>
                  <a:pt x="20628" y="0"/>
                </a:cubicBezTo>
                <a:lnTo>
                  <a:pt x="1318" y="0"/>
                </a:lnTo>
                <a:close/>
              </a:path>
            </a:pathLst>
          </a:cu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a:solidFill>
                  <a:schemeClr val="lt1"/>
                </a:solidFill>
                <a:latin typeface="Calibri" panose="020F0502020204030204"/>
                <a:ea typeface="Calibri" panose="020F0502020204030204"/>
                <a:cs typeface="Calibri" panose="020F0502020204030204"/>
                <a:sym typeface="Calibri" panose="020F0502020204030204"/>
              </a:rPr>
              <a:t>PERIODO FISCAL 202</a:t>
            </a:r>
            <a:r>
              <a:rPr lang="es-MX" sz="3200" dirty="0">
                <a:solidFill>
                  <a:schemeClr val="lt1"/>
                </a:solidFill>
                <a:latin typeface="Calibri" panose="020F0502020204030204"/>
                <a:ea typeface="Calibri" panose="020F0502020204030204"/>
                <a:cs typeface="Calibri" panose="020F0502020204030204"/>
                <a:sym typeface="Calibri" panose="020F0502020204030204"/>
              </a:rPr>
              <a:t>5</a:t>
            </a:r>
            <a:endParaRPr lang="es-MX" altLang="en-US" sz="3200"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11" name="Google Shape;111;g1ed7e3116c2_0_140"/>
          <p:cNvSpPr txBox="1"/>
          <p:nvPr/>
        </p:nvSpPr>
        <p:spPr>
          <a:xfrm>
            <a:off x="6494542" y="6038039"/>
            <a:ext cx="2440800"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i="1" dirty="0">
                <a:solidFill>
                  <a:schemeClr val="dk1"/>
                </a:solidFill>
                <a:latin typeface="Calibri" panose="020F0502020204030204"/>
                <a:ea typeface="Calibri" panose="020F0502020204030204"/>
                <a:cs typeface="Calibri" panose="020F0502020204030204"/>
                <a:sym typeface="Calibri" panose="020F0502020204030204"/>
              </a:rPr>
              <a:t>Art. 5  </a:t>
            </a:r>
            <a:r>
              <a:rPr lang="en-US" sz="1800" i="1" dirty="0" err="1">
                <a:solidFill>
                  <a:schemeClr val="dk1"/>
                </a:solidFill>
                <a:latin typeface="Calibri" panose="020F0502020204030204"/>
                <a:ea typeface="Calibri" panose="020F0502020204030204"/>
                <a:cs typeface="Calibri" panose="020F0502020204030204"/>
                <a:sym typeface="Calibri" panose="020F0502020204030204"/>
              </a:rPr>
              <a:t>Reglamento</a:t>
            </a:r>
            <a:r>
              <a:rPr lang="en-US" sz="1800" i="1" dirty="0">
                <a:solidFill>
                  <a:schemeClr val="dk1"/>
                </a:solidFill>
                <a:latin typeface="Calibri" panose="020F0502020204030204"/>
                <a:ea typeface="Calibri" panose="020F0502020204030204"/>
                <a:cs typeface="Calibri" panose="020F0502020204030204"/>
                <a:sym typeface="Calibri" panose="020F0502020204030204"/>
              </a:rPr>
              <a:t> </a:t>
            </a:r>
            <a:r>
              <a:rPr lang="en-US" sz="1800" i="1" dirty="0" err="1">
                <a:solidFill>
                  <a:schemeClr val="dk1"/>
                </a:solidFill>
                <a:latin typeface="Calibri" panose="020F0502020204030204"/>
                <a:ea typeface="Calibri" panose="020F0502020204030204"/>
                <a:cs typeface="Calibri" panose="020F0502020204030204"/>
                <a:sym typeface="Calibri" panose="020F0502020204030204"/>
              </a:rPr>
              <a:t>RdC</a:t>
            </a:r>
            <a:endParaRPr sz="1800" i="1" dirty="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02" name="Picture 6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6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18"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GOBIERNO AUTÓNOMO DESCENTRALIZADO MUNICIPAL DE </a:t>
            </a:r>
            <a:r>
              <a:rPr kumimoji="0" lang="es-ES" altLang="es-EC" sz="2200" b="1" i="0" u="none" strike="noStrike" cap="none" normalizeH="0" baseline="0" dirty="0">
                <a:ln>
                  <a:noFill/>
                </a:ln>
                <a:solidFill>
                  <a:srgbClr val="006600"/>
                </a:solidFill>
                <a:effectLst/>
                <a:latin typeface="Arial" panose="020B0604020202020204" pitchFamily="34" charset="0"/>
                <a:ea typeface="Calibri" panose="020F0502020204030204" pitchFamily="34" charset="0"/>
                <a:cs typeface="Arial" panose="020B0604020202020204" pitchFamily="34" charset="0"/>
              </a:rPr>
              <a:t>A</a:t>
            </a: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RCHIDONA</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19" name="Rectangle 46"/>
          <p:cNvSpPr>
            <a:spLocks noChangeArrowheads="1"/>
          </p:cNvSpPr>
          <p:nvPr/>
        </p:nvSpPr>
        <p:spPr bwMode="auto">
          <a:xfrm>
            <a:off x="5362769" y="316153"/>
            <a:ext cx="2734284"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Arial" panose="020B0604020202020204" pitchFamily="34" charset="0"/>
                <a:ea typeface="Calibri" panose="020F0502020204030204" pitchFamily="34" charset="0"/>
                <a:cs typeface="Arial" panose="020B0604020202020204" pitchFamily="34" charset="0"/>
              </a:rPr>
              <a:t>M</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ULTICULTURAL Y </a:t>
            </a:r>
            <a:r>
              <a:rPr lang="es-ES" altLang="es-EC" sz="2000" b="1" dirty="0">
                <a:solidFill>
                  <a:srgbClr val="006600"/>
                </a:solidFill>
                <a:latin typeface="Arial" panose="020B0604020202020204" pitchFamily="34" charset="0"/>
                <a:ea typeface="Calibri" panose="020F0502020204030204" pitchFamily="34" charset="0"/>
                <a:cs typeface="Arial" panose="020B0604020202020204" pitchFamily="34" charset="0"/>
              </a:rPr>
              <a:t>S</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20" name="Rectangle 52"/>
          <p:cNvSpPr>
            <a:spLocks noChangeArrowheads="1"/>
          </p:cNvSpPr>
          <p:nvPr/>
        </p:nvSpPr>
        <p:spPr bwMode="auto">
          <a:xfrm>
            <a:off x="-460708" y="215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EC" dirty="0"/>
          </a:p>
        </p:txBody>
      </p:sp>
      <p:cxnSp>
        <p:nvCxnSpPr>
          <p:cNvPr id="121" name="Conector recto 120"/>
          <p:cNvCxnSpPr/>
          <p:nvPr/>
        </p:nvCxnSpPr>
        <p:spPr>
          <a:xfrm>
            <a:off x="4979405" y="478705"/>
            <a:ext cx="388218" cy="24611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2" name="Conector recto 121"/>
          <p:cNvCxnSpPr/>
          <p:nvPr/>
        </p:nvCxnSpPr>
        <p:spPr>
          <a:xfrm>
            <a:off x="1703405" y="481525"/>
            <a:ext cx="3276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123" name="Picture 6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6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25" name="Elipse 124"/>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6" name="Elipse 125"/>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7" name="Elipse 126"/>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8" name="Elipse 127"/>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9" name="Elipse 128"/>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0" name="Elipse 129"/>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1" name="Elipse 130"/>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2" name="Elipse 131"/>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3" name="Elipse 132"/>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4" name="Elipse 133"/>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5" name="Elipse 134"/>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36" name="Conector recto 135"/>
          <p:cNvCxnSpPr/>
          <p:nvPr/>
        </p:nvCxnSpPr>
        <p:spPr>
          <a:xfrm>
            <a:off x="5369521" y="724818"/>
            <a:ext cx="2700000" cy="1"/>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137" name="Imagen 1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9671" y="-1"/>
            <a:ext cx="4232330" cy="1023067"/>
          </a:xfrm>
          <a:prstGeom prst="rect">
            <a:avLst/>
          </a:prstGeom>
        </p:spPr>
      </p:pic>
      <p:cxnSp>
        <p:nvCxnSpPr>
          <p:cNvPr id="138" name="Conector recto 137"/>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9" name="Conector recto 138"/>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0" name="Conector recto 139"/>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41" name="Elipse 140"/>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2"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43" name="Elipse 142"/>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44" name="Imagen 1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45"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ed7e3116c2_0_140"/>
          <p:cNvSpPr txBox="1"/>
          <p:nvPr/>
        </p:nvSpPr>
        <p:spPr>
          <a:xfrm>
            <a:off x="1930344" y="3470693"/>
            <a:ext cx="7903800" cy="22467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C" sz="2800" dirty="0">
                <a:solidFill>
                  <a:schemeClr val="dk1"/>
                </a:solidFill>
                <a:latin typeface="Calibri" panose="020F0502020204030204"/>
                <a:ea typeface="Calibri" panose="020F0502020204030204"/>
                <a:cs typeface="Calibri" panose="020F0502020204030204"/>
                <a:sym typeface="Calibri" panose="020F0502020204030204"/>
              </a:rPr>
              <a:t>Todo los sujetos obligados, para iniciar con el proceso de Rendición de Cuentas, deberán obtener el Certificado de haber aprobado el modulo de Rendición de Cuentas en la Escuela de Formación de CPCCS.</a:t>
            </a:r>
          </a:p>
        </p:txBody>
      </p:sp>
      <p:sp>
        <p:nvSpPr>
          <p:cNvPr id="105" name="Google Shape;105;g1ed7e3116c2_0_140"/>
          <p:cNvSpPr/>
          <p:nvPr/>
        </p:nvSpPr>
        <p:spPr>
          <a:xfrm>
            <a:off x="629004" y="1095730"/>
            <a:ext cx="7753492" cy="5907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5C5D5F"/>
              </a:buClr>
              <a:buSzPts val="3200"/>
              <a:buFont typeface="Arial" panose="020B0604020202020204"/>
              <a:buNone/>
            </a:pPr>
            <a:r>
              <a:rPr lang="es-MX" sz="3200" b="1" dirty="0">
                <a:solidFill>
                  <a:srgbClr val="5C5D5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C</a:t>
            </a:r>
            <a:r>
              <a:rPr lang="es-EC" sz="3200" b="1" dirty="0">
                <a:solidFill>
                  <a:srgbClr val="5C5D5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ERTIFICADO DE MODULO DE </a:t>
            </a:r>
            <a:r>
              <a:rPr lang="es-EC" sz="3200" b="1" dirty="0" err="1">
                <a:solidFill>
                  <a:srgbClr val="5C5D5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RdC</a:t>
            </a:r>
            <a:endParaRPr lang="es-EC" sz="3200" b="1" dirty="0">
              <a:solidFill>
                <a:srgbClr val="5C5D5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109" name="Google Shape;109;g1ed7e3116c2_0_140"/>
          <p:cNvPicPr preferRelativeResize="0"/>
          <p:nvPr/>
        </p:nvPicPr>
        <p:blipFill rotWithShape="1">
          <a:blip r:embed="rId3"/>
          <a:srcRect/>
          <a:stretch>
            <a:fillRect/>
          </a:stretch>
        </p:blipFill>
        <p:spPr>
          <a:xfrm>
            <a:off x="1211819" y="1980103"/>
            <a:ext cx="2888615" cy="1239520"/>
          </a:xfrm>
          <a:prstGeom prst="rect">
            <a:avLst/>
          </a:prstGeom>
          <a:noFill/>
          <a:ln>
            <a:noFill/>
          </a:ln>
        </p:spPr>
      </p:pic>
      <p:sp>
        <p:nvSpPr>
          <p:cNvPr id="110" name="Google Shape;110;g1ed7e3116c2_0_140"/>
          <p:cNvSpPr/>
          <p:nvPr/>
        </p:nvSpPr>
        <p:spPr>
          <a:xfrm>
            <a:off x="4100434" y="2165523"/>
            <a:ext cx="6597666" cy="868698"/>
          </a:xfrm>
          <a:custGeom>
            <a:avLst/>
            <a:gdLst/>
            <a:ahLst/>
            <a:cxnLst/>
            <a:rect l="l" t="t" r="r" b="b"/>
            <a:pathLst>
              <a:path w="21600" h="21600" extrusionOk="0">
                <a:moveTo>
                  <a:pt x="1318" y="0"/>
                </a:moveTo>
                <a:cubicBezTo>
                  <a:pt x="788" y="0"/>
                  <a:pt x="358" y="3867"/>
                  <a:pt x="347" y="8670"/>
                </a:cubicBezTo>
                <a:lnTo>
                  <a:pt x="0" y="11328"/>
                </a:lnTo>
                <a:lnTo>
                  <a:pt x="357" y="14075"/>
                </a:lnTo>
                <a:cubicBezTo>
                  <a:pt x="428" y="18332"/>
                  <a:pt x="831" y="21599"/>
                  <a:pt x="1318" y="21599"/>
                </a:cubicBezTo>
                <a:lnTo>
                  <a:pt x="20628" y="21599"/>
                </a:lnTo>
                <a:cubicBezTo>
                  <a:pt x="21165" y="21599"/>
                  <a:pt x="21600" y="17642"/>
                  <a:pt x="21600" y="12757"/>
                </a:cubicBezTo>
                <a:lnTo>
                  <a:pt x="21600" y="8847"/>
                </a:lnTo>
                <a:cubicBezTo>
                  <a:pt x="21600" y="3962"/>
                  <a:pt x="21165" y="0"/>
                  <a:pt x="20628" y="0"/>
                </a:cubicBezTo>
                <a:lnTo>
                  <a:pt x="1318" y="0"/>
                </a:lnTo>
                <a:close/>
              </a:path>
            </a:pathLst>
          </a:cu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altLang="en-US" sz="3200" dirty="0">
                <a:solidFill>
                  <a:schemeClr val="lt1"/>
                </a:solidFill>
                <a:latin typeface="Calibri" panose="020F0502020204030204"/>
                <a:ea typeface="Calibri" panose="020F0502020204030204"/>
                <a:cs typeface="Calibri" panose="020F0502020204030204"/>
                <a:sym typeface="Calibri" panose="020F0502020204030204"/>
              </a:rPr>
              <a:t>OBTENCIÓN DEL CERTIFICADO </a:t>
            </a:r>
          </a:p>
        </p:txBody>
      </p:sp>
      <p:sp>
        <p:nvSpPr>
          <p:cNvPr id="111" name="Google Shape;111;g1ed7e3116c2_0_140"/>
          <p:cNvSpPr txBox="1"/>
          <p:nvPr/>
        </p:nvSpPr>
        <p:spPr>
          <a:xfrm>
            <a:off x="6276608" y="5895346"/>
            <a:ext cx="280066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i="1" dirty="0">
                <a:solidFill>
                  <a:schemeClr val="dk1"/>
                </a:solidFill>
                <a:latin typeface="Calibri" panose="020F0502020204030204"/>
                <a:ea typeface="Calibri" panose="020F0502020204030204"/>
                <a:cs typeface="Calibri" panose="020F0502020204030204"/>
                <a:sym typeface="Calibri" panose="020F0502020204030204"/>
              </a:rPr>
              <a:t>Disposición General Sexta del Reglamento </a:t>
            </a:r>
            <a:r>
              <a:rPr lang="es-EC" sz="1800" i="1" dirty="0" err="1">
                <a:solidFill>
                  <a:schemeClr val="dk1"/>
                </a:solidFill>
                <a:latin typeface="Calibri" panose="020F0502020204030204"/>
                <a:ea typeface="Calibri" panose="020F0502020204030204"/>
                <a:cs typeface="Calibri" panose="020F0502020204030204"/>
                <a:sym typeface="Calibri" panose="020F0502020204030204"/>
              </a:rPr>
              <a:t>RdC</a:t>
            </a:r>
            <a:r>
              <a:rPr lang="es-EC" sz="1800" i="1" dirty="0">
                <a:solidFill>
                  <a:schemeClr val="dk1"/>
                </a:solidFill>
                <a:latin typeface="Calibri" panose="020F0502020204030204"/>
                <a:ea typeface="Calibri" panose="020F0502020204030204"/>
                <a:cs typeface="Calibri" panose="020F0502020204030204"/>
                <a:sym typeface="Calibri" panose="020F0502020204030204"/>
              </a:rPr>
              <a:t> </a:t>
            </a:r>
          </a:p>
        </p:txBody>
      </p:sp>
      <p:pic>
        <p:nvPicPr>
          <p:cNvPr id="102" name="Picture 6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6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18"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GOBIERNO AUTÓNOMO DESCENTRALIZADO MUNICIPAL DE </a:t>
            </a:r>
            <a:r>
              <a:rPr kumimoji="0" lang="es-ES" altLang="es-EC" sz="2200" b="1" i="0" u="none" strike="noStrike" cap="none" normalizeH="0" baseline="0" dirty="0">
                <a:ln>
                  <a:noFill/>
                </a:ln>
                <a:solidFill>
                  <a:srgbClr val="006600"/>
                </a:solidFill>
                <a:effectLst/>
                <a:latin typeface="Arial" panose="020B0604020202020204" pitchFamily="34" charset="0"/>
                <a:ea typeface="Calibri" panose="020F0502020204030204" pitchFamily="34" charset="0"/>
                <a:cs typeface="Arial" panose="020B0604020202020204" pitchFamily="34" charset="0"/>
              </a:rPr>
              <a:t>A</a:t>
            </a:r>
            <a:r>
              <a:rPr kumimoji="0" lang="es-ES" altLang="es-EC"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RCHIDONA</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19" name="Rectangle 46"/>
          <p:cNvSpPr>
            <a:spLocks noChangeArrowheads="1"/>
          </p:cNvSpPr>
          <p:nvPr/>
        </p:nvSpPr>
        <p:spPr bwMode="auto">
          <a:xfrm>
            <a:off x="5362769" y="316153"/>
            <a:ext cx="2734284"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Arial" panose="020B0604020202020204" pitchFamily="34" charset="0"/>
                <a:ea typeface="Calibri" panose="020F0502020204030204" pitchFamily="34" charset="0"/>
                <a:cs typeface="Arial" panose="020B0604020202020204" pitchFamily="34" charset="0"/>
              </a:rPr>
              <a:t>M</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ULTICULTURAL Y </a:t>
            </a:r>
            <a:r>
              <a:rPr lang="es-ES" altLang="es-EC" sz="2000" b="1" dirty="0">
                <a:solidFill>
                  <a:srgbClr val="006600"/>
                </a:solidFill>
                <a:latin typeface="Arial" panose="020B0604020202020204" pitchFamily="34" charset="0"/>
                <a:ea typeface="Calibri" panose="020F0502020204030204" pitchFamily="34" charset="0"/>
                <a:cs typeface="Arial" panose="020B0604020202020204" pitchFamily="34" charset="0"/>
              </a:rPr>
              <a:t>S</a:t>
            </a:r>
            <a:r>
              <a:rPr lang="es-ES" altLang="es-EC" sz="1200" b="1" dirty="0">
                <a:solidFill>
                  <a:srgbClr val="000000"/>
                </a:solidFill>
                <a:latin typeface="Arial" panose="020B0604020202020204" pitchFamily="34" charset="0"/>
                <a:ea typeface="Calibri" panose="020F0502020204030204" pitchFamily="34"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
        <p:nvSpPr>
          <p:cNvPr id="120" name="Rectangle 52"/>
          <p:cNvSpPr>
            <a:spLocks noChangeArrowheads="1"/>
          </p:cNvSpPr>
          <p:nvPr/>
        </p:nvSpPr>
        <p:spPr bwMode="auto">
          <a:xfrm>
            <a:off x="-460708" y="215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EC" dirty="0"/>
          </a:p>
        </p:txBody>
      </p:sp>
      <p:cxnSp>
        <p:nvCxnSpPr>
          <p:cNvPr id="121" name="Conector recto 120"/>
          <p:cNvCxnSpPr/>
          <p:nvPr/>
        </p:nvCxnSpPr>
        <p:spPr>
          <a:xfrm>
            <a:off x="4979405" y="478705"/>
            <a:ext cx="388218" cy="24611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2" name="Conector recto 121"/>
          <p:cNvCxnSpPr/>
          <p:nvPr/>
        </p:nvCxnSpPr>
        <p:spPr>
          <a:xfrm>
            <a:off x="1703405" y="481525"/>
            <a:ext cx="3276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123" name="Picture 6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6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125" name="Elipse 124"/>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6" name="Elipse 125"/>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7" name="Elipse 126"/>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8" name="Elipse 127"/>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9" name="Elipse 128"/>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0" name="Elipse 129"/>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1" name="Elipse 130"/>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2" name="Elipse 131"/>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3" name="Elipse 132"/>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4" name="Elipse 133"/>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5" name="Elipse 134"/>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36" name="Conector recto 135"/>
          <p:cNvCxnSpPr/>
          <p:nvPr/>
        </p:nvCxnSpPr>
        <p:spPr>
          <a:xfrm>
            <a:off x="5369521" y="724818"/>
            <a:ext cx="2700000" cy="1"/>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137" name="Imagen 1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9671" y="-1"/>
            <a:ext cx="4232330" cy="1023067"/>
          </a:xfrm>
          <a:prstGeom prst="rect">
            <a:avLst/>
          </a:prstGeom>
        </p:spPr>
      </p:pic>
      <p:cxnSp>
        <p:nvCxnSpPr>
          <p:cNvPr id="138" name="Conector recto 137"/>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9" name="Conector recto 138"/>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0" name="Conector recto 139"/>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41" name="Elipse 140"/>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2"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43" name="Elipse 142"/>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44" name="Imagen 1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145"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326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37" y="407267"/>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96"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6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34"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6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337" y="408678"/>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6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474" y="159861"/>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1" name="Picture 6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6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130" y="151856"/>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740" y="408678"/>
            <a:ext cx="171450" cy="1428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3"/>
          <p:cNvSpPr>
            <a:spLocks noChangeArrowheads="1"/>
          </p:cNvSpPr>
          <p:nvPr/>
        </p:nvSpPr>
        <p:spPr bwMode="auto">
          <a:xfrm>
            <a:off x="1644235" y="-26267"/>
            <a:ext cx="6217361" cy="41910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GOBIERNO AUTÓNOMO DESCENTRALIZADO MUNICIPAL DE </a:t>
            </a:r>
            <a:r>
              <a:rPr kumimoji="0" lang="es-ES" altLang="es-EC" sz="2400" b="1" i="0" u="none" strike="noStrike" cap="none" normalizeH="0" baseline="0" dirty="0">
                <a:ln>
                  <a:noFill/>
                </a:ln>
                <a:solidFill>
                  <a:srgbClr val="006600"/>
                </a:solidFill>
                <a:effectLst/>
                <a:latin typeface="Cambria" panose="02040503050406030204" pitchFamily="18" charset="0"/>
                <a:ea typeface="Cambria" panose="02040503050406030204" pitchFamily="18" charset="0"/>
                <a:cs typeface="Arial" panose="020B0604020202020204" pitchFamily="34" charset="0"/>
              </a:rPr>
              <a:t>A</a:t>
            </a:r>
            <a:r>
              <a:rPr kumimoji="0" lang="es-ES" altLang="es-EC" sz="1400" b="1"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Arial" panose="020B0604020202020204" pitchFamily="34" charset="0"/>
              </a:rPr>
              <a:t>RCHIDONA</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0" name="Rectangle 46"/>
          <p:cNvSpPr>
            <a:spLocks noChangeArrowheads="1"/>
          </p:cNvSpPr>
          <p:nvPr/>
        </p:nvSpPr>
        <p:spPr bwMode="auto">
          <a:xfrm>
            <a:off x="5163872" y="315788"/>
            <a:ext cx="3203138"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400" b="1"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ULTICULTURAL Y </a:t>
            </a:r>
            <a:r>
              <a:rPr lang="es-ES" altLang="es-EC" sz="24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4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2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1" name="Rectangle 52"/>
          <p:cNvSpPr>
            <a:spLocks noChangeArrowheads="1"/>
          </p:cNvSpPr>
          <p:nvPr/>
        </p:nvSpPr>
        <p:spPr bwMode="auto">
          <a:xfrm>
            <a:off x="-460708" y="215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EC" dirty="0"/>
          </a:p>
        </p:txBody>
      </p:sp>
      <p:cxnSp>
        <p:nvCxnSpPr>
          <p:cNvPr id="83" name="Conector recto 82"/>
          <p:cNvCxnSpPr/>
          <p:nvPr/>
        </p:nvCxnSpPr>
        <p:spPr>
          <a:xfrm>
            <a:off x="4979405" y="478705"/>
            <a:ext cx="390116" cy="246112"/>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84" name="Conector recto 83"/>
          <p:cNvCxnSpPr/>
          <p:nvPr/>
        </p:nvCxnSpPr>
        <p:spPr>
          <a:xfrm>
            <a:off x="1703405" y="481525"/>
            <a:ext cx="3276000" cy="0"/>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pic>
        <p:nvPicPr>
          <p:cNvPr id="87" name="Picture 6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75" y="15986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 y="407267"/>
            <a:ext cx="171450" cy="142875"/>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Conector recto 63"/>
          <p:cNvCxnSpPr/>
          <p:nvPr/>
        </p:nvCxnSpPr>
        <p:spPr>
          <a:xfrm>
            <a:off x="8935342" y="6683917"/>
            <a:ext cx="1692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6" name="Conector recto 65"/>
          <p:cNvCxnSpPr/>
          <p:nvPr/>
        </p:nvCxnSpPr>
        <p:spPr>
          <a:xfrm flipV="1">
            <a:off x="10765479" y="6776899"/>
            <a:ext cx="13680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7" name="Conector recto 66"/>
          <p:cNvCxnSpPr/>
          <p:nvPr/>
        </p:nvCxnSpPr>
        <p:spPr>
          <a:xfrm>
            <a:off x="10627342" y="6683917"/>
            <a:ext cx="138137" cy="92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Elipse 2"/>
          <p:cNvSpPr/>
          <p:nvPr/>
        </p:nvSpPr>
        <p:spPr>
          <a:xfrm>
            <a:off x="629004" y="392254"/>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Elipse 3"/>
          <p:cNvSpPr/>
          <p:nvPr/>
        </p:nvSpPr>
        <p:spPr>
          <a:xfrm>
            <a:off x="913922" y="392833"/>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Elipse 4"/>
          <p:cNvSpPr/>
          <p:nvPr/>
        </p:nvSpPr>
        <p:spPr>
          <a:xfrm>
            <a:off x="1237733"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Elipse 5"/>
          <p:cNvSpPr/>
          <p:nvPr/>
        </p:nvSpPr>
        <p:spPr>
          <a:xfrm>
            <a:off x="1546161" y="389519"/>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Elipse 6"/>
          <p:cNvSpPr/>
          <p:nvPr/>
        </p:nvSpPr>
        <p:spPr>
          <a:xfrm>
            <a:off x="1394398" y="1066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Elipse 7"/>
          <p:cNvSpPr/>
          <p:nvPr/>
        </p:nvSpPr>
        <p:spPr>
          <a:xfrm>
            <a:off x="304867"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Elipse 11"/>
          <p:cNvSpPr/>
          <p:nvPr/>
        </p:nvSpPr>
        <p:spPr>
          <a:xfrm>
            <a:off x="3154" y="379296"/>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Elipse 12"/>
          <p:cNvSpPr/>
          <p:nvPr/>
        </p:nvSpPr>
        <p:spPr>
          <a:xfrm>
            <a:off x="1066998"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Elipse 13"/>
          <p:cNvSpPr/>
          <p:nvPr/>
        </p:nvSpPr>
        <p:spPr>
          <a:xfrm>
            <a:off x="753270" y="117209"/>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Elipse 14"/>
          <p:cNvSpPr/>
          <p:nvPr/>
        </p:nvSpPr>
        <p:spPr>
          <a:xfrm>
            <a:off x="470030"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Elipse 15"/>
          <p:cNvSpPr/>
          <p:nvPr/>
        </p:nvSpPr>
        <p:spPr>
          <a:xfrm>
            <a:off x="156302" y="119078"/>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82" name="Conector recto 81"/>
          <p:cNvCxnSpPr/>
          <p:nvPr/>
        </p:nvCxnSpPr>
        <p:spPr>
          <a:xfrm>
            <a:off x="5369521" y="724818"/>
            <a:ext cx="2844000" cy="1"/>
          </a:xfrm>
          <a:prstGeom prst="line">
            <a:avLst/>
          </a:prstGeom>
          <a:ln>
            <a:solidFill>
              <a:srgbClr val="006600"/>
            </a:solidFill>
          </a:ln>
        </p:spPr>
        <p:style>
          <a:lnRef idx="1">
            <a:schemeClr val="accent2"/>
          </a:lnRef>
          <a:fillRef idx="0">
            <a:schemeClr val="accent2"/>
          </a:fillRef>
          <a:effectRef idx="0">
            <a:schemeClr val="accent2"/>
          </a:effectRef>
          <a:fontRef idx="minor">
            <a:schemeClr val="tx1"/>
          </a:fontRef>
        </p:style>
      </p:cxnSp>
      <p:sp>
        <p:nvSpPr>
          <p:cNvPr id="27" name="Elipse 26"/>
          <p:cNvSpPr/>
          <p:nvPr/>
        </p:nvSpPr>
        <p:spPr>
          <a:xfrm>
            <a:off x="8756535" y="6560657"/>
            <a:ext cx="180608" cy="18832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Rectangle 46"/>
          <p:cNvSpPr>
            <a:spLocks noChangeArrowheads="1"/>
          </p:cNvSpPr>
          <p:nvPr/>
        </p:nvSpPr>
        <p:spPr bwMode="auto">
          <a:xfrm>
            <a:off x="10627342" y="6434710"/>
            <a:ext cx="1611950" cy="315043"/>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006600"/>
                </a:solidFill>
                <a:latin typeface="Cambria" panose="02040503050406030204" pitchFamily="18" charset="0"/>
                <a:ea typeface="Cambria" panose="02040503050406030204" pitchFamily="18" charset="0"/>
                <a:cs typeface="Arial" panose="020B0604020202020204" pitchFamily="34" charset="0"/>
              </a:rPr>
              <a:t>S</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OLIDARIA </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3" name="Elipse 32"/>
          <p:cNvSpPr/>
          <p:nvPr/>
        </p:nvSpPr>
        <p:spPr>
          <a:xfrm>
            <a:off x="11998238" y="6648173"/>
            <a:ext cx="180608" cy="1883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9" name="Imagen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4261" y="-1"/>
            <a:ext cx="4177739" cy="1009871"/>
          </a:xfrm>
          <a:prstGeom prst="rect">
            <a:avLst/>
          </a:prstGeom>
        </p:spPr>
      </p:pic>
      <p:pic>
        <p:nvPicPr>
          <p:cNvPr id="30" name="Imagen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114390"/>
            <a:ext cx="2222499" cy="722105"/>
          </a:xfrm>
          <a:prstGeom prst="rect">
            <a:avLst/>
          </a:prstGeom>
        </p:spPr>
      </p:pic>
      <p:sp>
        <p:nvSpPr>
          <p:cNvPr id="2" name="Rectangle 46"/>
          <p:cNvSpPr>
            <a:spLocks noChangeArrowheads="1"/>
          </p:cNvSpPr>
          <p:nvPr/>
        </p:nvSpPr>
        <p:spPr bwMode="auto">
          <a:xfrm>
            <a:off x="8846156" y="6305246"/>
            <a:ext cx="2049613" cy="36195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lang="es-ES" altLang="es-EC" sz="2000" b="1"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s-ES" altLang="es-EC" sz="1200" b="1" dirty="0">
                <a:solidFill>
                  <a:srgbClr val="000000"/>
                </a:solidFill>
                <a:latin typeface="Cambria" panose="02040503050406030204" pitchFamily="18" charset="0"/>
                <a:ea typeface="Cambria" panose="02040503050406030204" pitchFamily="18" charset="0"/>
                <a:cs typeface="Arial" panose="020B0604020202020204" pitchFamily="34" charset="0"/>
              </a:rPr>
              <a:t>LURICULTURAL     Y</a:t>
            </a:r>
            <a:endParaRPr kumimoji="0" lang="es-ES" altLang="es-EC"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0" name="CuadroTexto 19"/>
          <p:cNvSpPr txBox="1"/>
          <p:nvPr/>
        </p:nvSpPr>
        <p:spPr>
          <a:xfrm>
            <a:off x="-197786" y="1201040"/>
            <a:ext cx="5822794" cy="3170099"/>
          </a:xfrm>
          <a:prstGeom prst="rect">
            <a:avLst/>
          </a:prstGeom>
          <a:noFill/>
        </p:spPr>
        <p:txBody>
          <a:bodyPr wrap="square">
            <a:spAutoFit/>
          </a:bodyPr>
          <a:lstStyle/>
          <a:p>
            <a:pPr algn="ctr"/>
            <a:r>
              <a:rPr lang="es-EC" sz="4000" b="1" dirty="0">
                <a:solidFill>
                  <a:srgbClr val="006600"/>
                </a:solidFill>
                <a:latin typeface="Cambria" panose="02040503050406030204" pitchFamily="18" charset="0"/>
                <a:ea typeface="Cambria" panose="02040503050406030204" pitchFamily="18" charset="0"/>
              </a:rPr>
              <a:t>LA PARTICIPACIÓN CIUDADANA</a:t>
            </a:r>
          </a:p>
          <a:p>
            <a:pPr algn="ctr"/>
            <a:r>
              <a:rPr lang="es-EC" sz="4000" b="1" dirty="0">
                <a:solidFill>
                  <a:srgbClr val="006600"/>
                </a:solidFill>
                <a:latin typeface="Cambria" panose="02040503050406030204" pitchFamily="18" charset="0"/>
                <a:ea typeface="Cambria" panose="02040503050406030204" pitchFamily="18" charset="0"/>
              </a:rPr>
              <a:t>EN EL PROCESO DE RENDICIÓN</a:t>
            </a:r>
          </a:p>
          <a:p>
            <a:pPr algn="ctr"/>
            <a:r>
              <a:rPr lang="es-EC" sz="4000" b="1" dirty="0">
                <a:solidFill>
                  <a:srgbClr val="006600"/>
                </a:solidFill>
                <a:latin typeface="Cambria" panose="02040503050406030204" pitchFamily="18" charset="0"/>
                <a:ea typeface="Cambria" panose="02040503050406030204" pitchFamily="18" charset="0"/>
              </a:rPr>
              <a:t>DE CUENTAS</a:t>
            </a:r>
          </a:p>
        </p:txBody>
      </p:sp>
      <p:pic>
        <p:nvPicPr>
          <p:cNvPr id="24" name="Imagen 23"/>
          <p:cNvPicPr>
            <a:picLocks noChangeAspect="1"/>
          </p:cNvPicPr>
          <p:nvPr/>
        </p:nvPicPr>
        <p:blipFill>
          <a:blip r:embed="rId8"/>
          <a:stretch>
            <a:fillRect/>
          </a:stretch>
        </p:blipFill>
        <p:spPr>
          <a:xfrm>
            <a:off x="4882206" y="3403127"/>
            <a:ext cx="6969607" cy="2607404"/>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988</TotalTime>
  <Words>2544</Words>
  <Application>Microsoft Office PowerPoint</Application>
  <PresentationFormat>Panorámica</PresentationFormat>
  <Paragraphs>580</Paragraphs>
  <Slides>31</Slides>
  <Notes>19</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31</vt:i4>
      </vt:variant>
    </vt:vector>
  </HeadingPairs>
  <TitlesOfParts>
    <vt:vector size="38" baseType="lpstr">
      <vt:lpstr>Microsoft YaHei</vt:lpstr>
      <vt:lpstr>Arial</vt:lpstr>
      <vt:lpstr>Calibri</vt:lpstr>
      <vt:lpstr>Calibri Light</vt:lpstr>
      <vt:lpstr>Cambria</vt:lpstr>
      <vt:lpstr>Century Gothic</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CESAR VELASQUEZ</dc:creator>
  <cp:lastModifiedBy>Sonia Lourdes Grefa Yumbo</cp:lastModifiedBy>
  <cp:revision>70</cp:revision>
  <cp:lastPrinted>2024-02-09T13:10:00Z</cp:lastPrinted>
  <dcterms:created xsi:type="dcterms:W3CDTF">2023-05-15T20:04:00Z</dcterms:created>
  <dcterms:modified xsi:type="dcterms:W3CDTF">2026-03-30T23:46:39Z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BB72A46570C642C49395E9DA4CBD6BF5_12</vt:lpwstr>
  </property>
  <property fmtid="{D5CDD505-2E9C-101B-9397-08002B2CF9AE}" pid="3" name="KSOProductBuildVer">
    <vt:lpwstr>2058-12.2.0.19805</vt:lpwstr>
  </property>
</Properties>
</file>