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28"/>
  </p:notesMasterIdLst>
  <p:sldIdLst>
    <p:sldId id="571" r:id="rId2"/>
    <p:sldId id="590" r:id="rId3"/>
    <p:sldId id="608" r:id="rId4"/>
    <p:sldId id="258" r:id="rId5"/>
    <p:sldId id="620" r:id="rId6"/>
    <p:sldId id="259" r:id="rId7"/>
    <p:sldId id="260" r:id="rId8"/>
    <p:sldId id="622" r:id="rId9"/>
    <p:sldId id="261" r:id="rId10"/>
    <p:sldId id="623" r:id="rId11"/>
    <p:sldId id="624" r:id="rId12"/>
    <p:sldId id="625" r:id="rId13"/>
    <p:sldId id="612" r:id="rId14"/>
    <p:sldId id="613" r:id="rId15"/>
    <p:sldId id="614" r:id="rId16"/>
    <p:sldId id="626" r:id="rId17"/>
    <p:sldId id="627" r:id="rId18"/>
    <p:sldId id="628" r:id="rId19"/>
    <p:sldId id="629" r:id="rId20"/>
    <p:sldId id="630" r:id="rId21"/>
    <p:sldId id="631" r:id="rId22"/>
    <p:sldId id="632" r:id="rId23"/>
    <p:sldId id="633" r:id="rId24"/>
    <p:sldId id="635" r:id="rId25"/>
    <p:sldId id="609" r:id="rId26"/>
    <p:sldId id="580" r:id="rId27"/>
  </p:sldIdLst>
  <p:sldSz cx="12192000" cy="6858000"/>
  <p:notesSz cx="6797675" cy="9856788"/>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TPC" initials="D" lastIdx="5" clrIdx="0">
    <p:extLst>
      <p:ext uri="{19B8F6BF-5375-455C-9EA6-DF929625EA0E}">
        <p15:presenceInfo xmlns:p15="http://schemas.microsoft.com/office/powerpoint/2012/main" userId="DETP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9A4E4"/>
    <a:srgbClr val="006600"/>
    <a:srgbClr val="FF6600"/>
    <a:srgbClr val="3BCCFF"/>
    <a:srgbClr val="996633"/>
    <a:srgbClr val="FF0000"/>
    <a:srgbClr val="FFE1E1"/>
    <a:srgbClr val="FFBDBD"/>
    <a:srgbClr val="E1F7FF"/>
    <a:srgbClr val="EAF2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53" autoAdjust="0"/>
    <p:restoredTop sz="94660"/>
  </p:normalViewPr>
  <p:slideViewPr>
    <p:cSldViewPr snapToGrid="0">
      <p:cViewPr varScale="1">
        <p:scale>
          <a:sx n="83" d="100"/>
          <a:sy n="83" d="100"/>
        </p:scale>
        <p:origin x="30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5F0B85-9D7F-436E-B8B3-B3E7816E8AAD}" type="doc">
      <dgm:prSet loTypeId="urn:microsoft.com/office/officeart/2005/8/layout/radial6" loCatId="relationship" qsTypeId="urn:microsoft.com/office/officeart/2005/8/quickstyle/simple1" qsCatId="simple" csTypeId="urn:microsoft.com/office/officeart/2005/8/colors/colorful1" csCatId="colorful" phldr="1"/>
      <dgm:spPr/>
      <dgm:t>
        <a:bodyPr/>
        <a:lstStyle/>
        <a:p>
          <a:endParaRPr lang="es-EC"/>
        </a:p>
      </dgm:t>
    </dgm:pt>
    <dgm:pt modelId="{5BC76C87-34DA-41A9-8DF4-9EED550CCE7E}">
      <dgm:prSet phldrT="[Texto]"/>
      <dgm:spPr/>
      <dgm:t>
        <a:bodyPr/>
        <a:lstStyle/>
        <a:p>
          <a:pPr>
            <a:buClr>
              <a:srgbClr val="5C5D5F"/>
            </a:buClr>
            <a:buSzPts val="3200"/>
            <a:buFont typeface="Arial"/>
            <a:buNone/>
          </a:pPr>
          <a:r>
            <a:rPr lang="en-US" b="1" i="0" u="none" strike="noStrike" cap="none">
              <a:latin typeface="Microsoft YaHei"/>
              <a:ea typeface="Microsoft YaHei"/>
              <a:cs typeface="Microsoft YaHei"/>
              <a:sym typeface="Microsoft YaHei"/>
            </a:rPr>
            <a:t>¿Sobre qué rendir cuentas?</a:t>
          </a:r>
          <a:endParaRPr lang="es-EC" dirty="0"/>
        </a:p>
      </dgm:t>
    </dgm:pt>
    <dgm:pt modelId="{F4C1A560-4ABA-41F2-8DBB-0E5441CD39DB}" type="parTrans" cxnId="{7B3F0A40-F091-4E6E-B74C-3AB1D51837E7}">
      <dgm:prSet/>
      <dgm:spPr/>
      <dgm:t>
        <a:bodyPr/>
        <a:lstStyle/>
        <a:p>
          <a:endParaRPr lang="es-EC"/>
        </a:p>
      </dgm:t>
    </dgm:pt>
    <dgm:pt modelId="{52177426-3C1D-49D6-B2A7-37390F332A47}" type="sibTrans" cxnId="{7B3F0A40-F091-4E6E-B74C-3AB1D51837E7}">
      <dgm:prSet/>
      <dgm:spPr/>
      <dgm:t>
        <a:bodyPr/>
        <a:lstStyle/>
        <a:p>
          <a:endParaRPr lang="es-EC"/>
        </a:p>
      </dgm:t>
    </dgm:pt>
    <dgm:pt modelId="{8EA7052B-82F6-4A71-9CAE-A022D5FBAB14}">
      <dgm:prSet phldrT="[Texto]" custT="1"/>
      <dgm:spPr/>
      <dgm:t>
        <a:bodyPr/>
        <a:lstStyle/>
        <a:p>
          <a:r>
            <a:rPr lang="en-US" sz="1400" b="1" u="none" strike="noStrike" cap="none"/>
            <a:t>PLANIFICACIÓN</a:t>
          </a:r>
          <a:endParaRPr lang="es-EC" sz="1400" dirty="0"/>
        </a:p>
      </dgm:t>
    </dgm:pt>
    <dgm:pt modelId="{02EFC49A-FBCD-460B-9F63-3FF11AF676A4}" type="parTrans" cxnId="{1C9224C1-DB5B-42E2-AB7D-70FCE7DFA728}">
      <dgm:prSet/>
      <dgm:spPr/>
      <dgm:t>
        <a:bodyPr/>
        <a:lstStyle/>
        <a:p>
          <a:endParaRPr lang="es-EC"/>
        </a:p>
      </dgm:t>
    </dgm:pt>
    <dgm:pt modelId="{34704B5D-47B1-4B36-8E61-3195A1EA62A2}" type="sibTrans" cxnId="{1C9224C1-DB5B-42E2-AB7D-70FCE7DFA728}">
      <dgm:prSet/>
      <dgm:spPr/>
      <dgm:t>
        <a:bodyPr/>
        <a:lstStyle/>
        <a:p>
          <a:endParaRPr lang="es-EC"/>
        </a:p>
      </dgm:t>
    </dgm:pt>
    <dgm:pt modelId="{F2587A43-B7F8-408D-A0FE-5065D0DE2110}">
      <dgm:prSet phldrT="[Texto]" custT="1"/>
      <dgm:spPr/>
      <dgm:t>
        <a:bodyPr/>
        <a:lstStyle/>
        <a:p>
          <a:r>
            <a:rPr lang="en-US" sz="1400" b="1" u="none" strike="noStrike" cap="none"/>
            <a:t>PRESUPUESTO</a:t>
          </a:r>
          <a:endParaRPr lang="es-EC" sz="1400" dirty="0"/>
        </a:p>
      </dgm:t>
    </dgm:pt>
    <dgm:pt modelId="{05BED77A-33EB-42BC-A7F5-77F69C048ECA}" type="parTrans" cxnId="{CAB813C2-235D-488A-80D0-EF8E4E075CC8}">
      <dgm:prSet/>
      <dgm:spPr/>
      <dgm:t>
        <a:bodyPr/>
        <a:lstStyle/>
        <a:p>
          <a:endParaRPr lang="es-EC"/>
        </a:p>
      </dgm:t>
    </dgm:pt>
    <dgm:pt modelId="{B4422724-4A10-49DF-81B5-BA3AD91E3502}" type="sibTrans" cxnId="{CAB813C2-235D-488A-80D0-EF8E4E075CC8}">
      <dgm:prSet/>
      <dgm:spPr/>
      <dgm:t>
        <a:bodyPr/>
        <a:lstStyle/>
        <a:p>
          <a:endParaRPr lang="es-EC"/>
        </a:p>
      </dgm:t>
    </dgm:pt>
    <dgm:pt modelId="{74BCC146-99C7-4000-8115-333315A12505}">
      <dgm:prSet phldrT="[Texto]" custT="1"/>
      <dgm:spPr/>
      <dgm:t>
        <a:bodyPr/>
        <a:lstStyle/>
        <a:p>
          <a:pPr>
            <a:buClr>
              <a:srgbClr val="595959"/>
            </a:buClr>
            <a:buSzPts val="1800"/>
            <a:buFont typeface="Calibri"/>
            <a:buNone/>
          </a:pPr>
          <a:r>
            <a:rPr lang="en-US" sz="1400" b="1" u="none" strike="noStrike" cap="none"/>
            <a:t>CONTROL</a:t>
          </a:r>
          <a:endParaRPr lang="es-EC" sz="1400" dirty="0"/>
        </a:p>
      </dgm:t>
    </dgm:pt>
    <dgm:pt modelId="{E14CA198-4CA0-422C-931C-BF3B60218DBE}" type="parTrans" cxnId="{A16B13B6-5AFF-44D3-8648-3CC8988097F3}">
      <dgm:prSet/>
      <dgm:spPr/>
      <dgm:t>
        <a:bodyPr/>
        <a:lstStyle/>
        <a:p>
          <a:endParaRPr lang="es-EC"/>
        </a:p>
      </dgm:t>
    </dgm:pt>
    <dgm:pt modelId="{61F46F11-CCDB-457D-8907-3FF25875E3FE}" type="sibTrans" cxnId="{A16B13B6-5AFF-44D3-8648-3CC8988097F3}">
      <dgm:prSet/>
      <dgm:spPr/>
      <dgm:t>
        <a:bodyPr/>
        <a:lstStyle/>
        <a:p>
          <a:endParaRPr lang="es-EC"/>
        </a:p>
      </dgm:t>
    </dgm:pt>
    <dgm:pt modelId="{3CF876CD-3EB9-401C-A07E-19A4E23F0A95}">
      <dgm:prSet phldrT="[Texto]" custT="1"/>
      <dgm:spPr/>
      <dgm:t>
        <a:bodyPr/>
        <a:lstStyle/>
        <a:p>
          <a:r>
            <a:rPr lang="en-US" sz="1400" b="1" u="none" strike="noStrike" cap="none"/>
            <a:t>PARTICIPACIÓN CIUDADANA</a:t>
          </a:r>
          <a:endParaRPr lang="es-EC" sz="1400" dirty="0"/>
        </a:p>
      </dgm:t>
    </dgm:pt>
    <dgm:pt modelId="{1B99C7EC-2A79-4D1E-81EA-3F8C909EBC6F}" type="parTrans" cxnId="{70131F1D-E0BB-4ECE-BCD9-7FB777EE4E4E}">
      <dgm:prSet/>
      <dgm:spPr/>
      <dgm:t>
        <a:bodyPr/>
        <a:lstStyle/>
        <a:p>
          <a:endParaRPr lang="es-EC"/>
        </a:p>
      </dgm:t>
    </dgm:pt>
    <dgm:pt modelId="{D990FB7B-C5B6-48F2-9E5A-C1498BF4154F}" type="sibTrans" cxnId="{70131F1D-E0BB-4ECE-BCD9-7FB777EE4E4E}">
      <dgm:prSet/>
      <dgm:spPr/>
      <dgm:t>
        <a:bodyPr/>
        <a:lstStyle/>
        <a:p>
          <a:endParaRPr lang="es-EC"/>
        </a:p>
      </dgm:t>
    </dgm:pt>
    <dgm:pt modelId="{CB2ED898-34EE-443D-9A7C-B770D18354A3}" type="pres">
      <dgm:prSet presAssocID="{5F5F0B85-9D7F-436E-B8B3-B3E7816E8AAD}" presName="Name0" presStyleCnt="0">
        <dgm:presLayoutVars>
          <dgm:chMax val="1"/>
          <dgm:dir/>
          <dgm:animLvl val="ctr"/>
          <dgm:resizeHandles val="exact"/>
        </dgm:presLayoutVars>
      </dgm:prSet>
      <dgm:spPr/>
    </dgm:pt>
    <dgm:pt modelId="{A327515E-C0BA-4DD7-928A-0C12FDCF34EA}" type="pres">
      <dgm:prSet presAssocID="{5BC76C87-34DA-41A9-8DF4-9EED550CCE7E}" presName="centerShape" presStyleLbl="node0" presStyleIdx="0" presStyleCnt="1"/>
      <dgm:spPr/>
    </dgm:pt>
    <dgm:pt modelId="{4C08F5C3-A2A5-428F-BBFA-083C9EA69ED4}" type="pres">
      <dgm:prSet presAssocID="{8EA7052B-82F6-4A71-9CAE-A022D5FBAB14}" presName="node" presStyleLbl="node1" presStyleIdx="0" presStyleCnt="4" custScaleX="126065" custScaleY="98396">
        <dgm:presLayoutVars>
          <dgm:bulletEnabled val="1"/>
        </dgm:presLayoutVars>
      </dgm:prSet>
      <dgm:spPr/>
    </dgm:pt>
    <dgm:pt modelId="{E56401FB-BD2E-4973-99F4-DB3AEA5CFA98}" type="pres">
      <dgm:prSet presAssocID="{8EA7052B-82F6-4A71-9CAE-A022D5FBAB14}" presName="dummy" presStyleCnt="0"/>
      <dgm:spPr/>
    </dgm:pt>
    <dgm:pt modelId="{14280D08-3D3D-4F86-80C6-1D424AC94E95}" type="pres">
      <dgm:prSet presAssocID="{34704B5D-47B1-4B36-8E61-3195A1EA62A2}" presName="sibTrans" presStyleLbl="sibTrans2D1" presStyleIdx="0" presStyleCnt="4"/>
      <dgm:spPr/>
    </dgm:pt>
    <dgm:pt modelId="{C42485E1-4F0C-4EBD-BDC3-C6E6328FD32A}" type="pres">
      <dgm:prSet presAssocID="{F2587A43-B7F8-408D-A0FE-5065D0DE2110}" presName="node" presStyleLbl="node1" presStyleIdx="1" presStyleCnt="4" custScaleX="126065" custScaleY="98396">
        <dgm:presLayoutVars>
          <dgm:bulletEnabled val="1"/>
        </dgm:presLayoutVars>
      </dgm:prSet>
      <dgm:spPr/>
    </dgm:pt>
    <dgm:pt modelId="{8F6B8FF0-26BE-4422-9457-3705AEC5BB62}" type="pres">
      <dgm:prSet presAssocID="{F2587A43-B7F8-408D-A0FE-5065D0DE2110}" presName="dummy" presStyleCnt="0"/>
      <dgm:spPr/>
    </dgm:pt>
    <dgm:pt modelId="{ADD2EF49-11B1-429A-ABB3-8DC53B73FAAA}" type="pres">
      <dgm:prSet presAssocID="{B4422724-4A10-49DF-81B5-BA3AD91E3502}" presName="sibTrans" presStyleLbl="sibTrans2D1" presStyleIdx="1" presStyleCnt="4"/>
      <dgm:spPr/>
    </dgm:pt>
    <dgm:pt modelId="{4E2313EF-C32C-4321-B965-710EEC8C22F6}" type="pres">
      <dgm:prSet presAssocID="{74BCC146-99C7-4000-8115-333315A12505}" presName="node" presStyleLbl="node1" presStyleIdx="2" presStyleCnt="4" custScaleX="126065" custScaleY="98396">
        <dgm:presLayoutVars>
          <dgm:bulletEnabled val="1"/>
        </dgm:presLayoutVars>
      </dgm:prSet>
      <dgm:spPr/>
    </dgm:pt>
    <dgm:pt modelId="{7B09B56A-DC24-4A75-B6EA-B2E25573082F}" type="pres">
      <dgm:prSet presAssocID="{74BCC146-99C7-4000-8115-333315A12505}" presName="dummy" presStyleCnt="0"/>
      <dgm:spPr/>
    </dgm:pt>
    <dgm:pt modelId="{E40B94AB-A04D-41F3-8508-136D2D140B20}" type="pres">
      <dgm:prSet presAssocID="{61F46F11-CCDB-457D-8907-3FF25875E3FE}" presName="sibTrans" presStyleLbl="sibTrans2D1" presStyleIdx="2" presStyleCnt="4"/>
      <dgm:spPr/>
    </dgm:pt>
    <dgm:pt modelId="{E987BA53-706E-4125-8B5B-7E0E0DD67AF3}" type="pres">
      <dgm:prSet presAssocID="{3CF876CD-3EB9-401C-A07E-19A4E23F0A95}" presName="node" presStyleLbl="node1" presStyleIdx="3" presStyleCnt="4" custScaleX="126065" custScaleY="98396">
        <dgm:presLayoutVars>
          <dgm:bulletEnabled val="1"/>
        </dgm:presLayoutVars>
      </dgm:prSet>
      <dgm:spPr/>
    </dgm:pt>
    <dgm:pt modelId="{DB41B6A5-FA09-4284-9F43-7D3D5A72BCE4}" type="pres">
      <dgm:prSet presAssocID="{3CF876CD-3EB9-401C-A07E-19A4E23F0A95}" presName="dummy" presStyleCnt="0"/>
      <dgm:spPr/>
    </dgm:pt>
    <dgm:pt modelId="{1E84492E-18C4-48A0-96BE-FB202656CD6D}" type="pres">
      <dgm:prSet presAssocID="{D990FB7B-C5B6-48F2-9E5A-C1498BF4154F}" presName="sibTrans" presStyleLbl="sibTrans2D1" presStyleIdx="3" presStyleCnt="4"/>
      <dgm:spPr/>
    </dgm:pt>
  </dgm:ptLst>
  <dgm:cxnLst>
    <dgm:cxn modelId="{08FB9E04-A156-467A-BD24-E63B5A850D0A}" type="presOf" srcId="{8EA7052B-82F6-4A71-9CAE-A022D5FBAB14}" destId="{4C08F5C3-A2A5-428F-BBFA-083C9EA69ED4}" srcOrd="0" destOrd="0" presId="urn:microsoft.com/office/officeart/2005/8/layout/radial6"/>
    <dgm:cxn modelId="{F097630C-26BD-4293-BC6A-DF5F5295FDF1}" type="presOf" srcId="{74BCC146-99C7-4000-8115-333315A12505}" destId="{4E2313EF-C32C-4321-B965-710EEC8C22F6}" srcOrd="0" destOrd="0" presId="urn:microsoft.com/office/officeart/2005/8/layout/radial6"/>
    <dgm:cxn modelId="{E2D88516-5368-44CE-B8A4-7CC6231E0DEE}" type="presOf" srcId="{5F5F0B85-9D7F-436E-B8B3-B3E7816E8AAD}" destId="{CB2ED898-34EE-443D-9A7C-B770D18354A3}" srcOrd="0" destOrd="0" presId="urn:microsoft.com/office/officeart/2005/8/layout/radial6"/>
    <dgm:cxn modelId="{70131F1D-E0BB-4ECE-BCD9-7FB777EE4E4E}" srcId="{5BC76C87-34DA-41A9-8DF4-9EED550CCE7E}" destId="{3CF876CD-3EB9-401C-A07E-19A4E23F0A95}" srcOrd="3" destOrd="0" parTransId="{1B99C7EC-2A79-4D1E-81EA-3F8C909EBC6F}" sibTransId="{D990FB7B-C5B6-48F2-9E5A-C1498BF4154F}"/>
    <dgm:cxn modelId="{7B3F0A40-F091-4E6E-B74C-3AB1D51837E7}" srcId="{5F5F0B85-9D7F-436E-B8B3-B3E7816E8AAD}" destId="{5BC76C87-34DA-41A9-8DF4-9EED550CCE7E}" srcOrd="0" destOrd="0" parTransId="{F4C1A560-4ABA-41F2-8DBB-0E5441CD39DB}" sibTransId="{52177426-3C1D-49D6-B2A7-37390F332A47}"/>
    <dgm:cxn modelId="{A6DC6369-3FCF-49BB-B8C8-D860C0F3B674}" type="presOf" srcId="{B4422724-4A10-49DF-81B5-BA3AD91E3502}" destId="{ADD2EF49-11B1-429A-ABB3-8DC53B73FAAA}" srcOrd="0" destOrd="0" presId="urn:microsoft.com/office/officeart/2005/8/layout/radial6"/>
    <dgm:cxn modelId="{3103016C-6445-4B59-9CF2-04CC1BBA22FC}" type="presOf" srcId="{3CF876CD-3EB9-401C-A07E-19A4E23F0A95}" destId="{E987BA53-706E-4125-8B5B-7E0E0DD67AF3}" srcOrd="0" destOrd="0" presId="urn:microsoft.com/office/officeart/2005/8/layout/radial6"/>
    <dgm:cxn modelId="{EA4C6452-1AFE-425A-81B5-94D09AABC45F}" type="presOf" srcId="{61F46F11-CCDB-457D-8907-3FF25875E3FE}" destId="{E40B94AB-A04D-41F3-8508-136D2D140B20}" srcOrd="0" destOrd="0" presId="urn:microsoft.com/office/officeart/2005/8/layout/radial6"/>
    <dgm:cxn modelId="{CBEFCA92-2AF8-4204-A89E-A9A3758773A0}" type="presOf" srcId="{5BC76C87-34DA-41A9-8DF4-9EED550CCE7E}" destId="{A327515E-C0BA-4DD7-928A-0C12FDCF34EA}" srcOrd="0" destOrd="0" presId="urn:microsoft.com/office/officeart/2005/8/layout/radial6"/>
    <dgm:cxn modelId="{F7CE29AA-7523-45CE-9D6B-C182C69D16F4}" type="presOf" srcId="{34704B5D-47B1-4B36-8E61-3195A1EA62A2}" destId="{14280D08-3D3D-4F86-80C6-1D424AC94E95}" srcOrd="0" destOrd="0" presId="urn:microsoft.com/office/officeart/2005/8/layout/radial6"/>
    <dgm:cxn modelId="{A16B13B6-5AFF-44D3-8648-3CC8988097F3}" srcId="{5BC76C87-34DA-41A9-8DF4-9EED550CCE7E}" destId="{74BCC146-99C7-4000-8115-333315A12505}" srcOrd="2" destOrd="0" parTransId="{E14CA198-4CA0-422C-931C-BF3B60218DBE}" sibTransId="{61F46F11-CCDB-457D-8907-3FF25875E3FE}"/>
    <dgm:cxn modelId="{1C9224C1-DB5B-42E2-AB7D-70FCE7DFA728}" srcId="{5BC76C87-34DA-41A9-8DF4-9EED550CCE7E}" destId="{8EA7052B-82F6-4A71-9CAE-A022D5FBAB14}" srcOrd="0" destOrd="0" parTransId="{02EFC49A-FBCD-460B-9F63-3FF11AF676A4}" sibTransId="{34704B5D-47B1-4B36-8E61-3195A1EA62A2}"/>
    <dgm:cxn modelId="{CAB813C2-235D-488A-80D0-EF8E4E075CC8}" srcId="{5BC76C87-34DA-41A9-8DF4-9EED550CCE7E}" destId="{F2587A43-B7F8-408D-A0FE-5065D0DE2110}" srcOrd="1" destOrd="0" parTransId="{05BED77A-33EB-42BC-A7F5-77F69C048ECA}" sibTransId="{B4422724-4A10-49DF-81B5-BA3AD91E3502}"/>
    <dgm:cxn modelId="{E2C359C5-0E39-467D-BB69-3F4645C13573}" type="presOf" srcId="{D990FB7B-C5B6-48F2-9E5A-C1498BF4154F}" destId="{1E84492E-18C4-48A0-96BE-FB202656CD6D}" srcOrd="0" destOrd="0" presId="urn:microsoft.com/office/officeart/2005/8/layout/radial6"/>
    <dgm:cxn modelId="{57153DE1-6496-4C6B-8008-EEB75F5DE8E2}" type="presOf" srcId="{F2587A43-B7F8-408D-A0FE-5065D0DE2110}" destId="{C42485E1-4F0C-4EBD-BDC3-C6E6328FD32A}" srcOrd="0" destOrd="0" presId="urn:microsoft.com/office/officeart/2005/8/layout/radial6"/>
    <dgm:cxn modelId="{6546FD64-1A9D-4144-863C-2D084E98072D}" type="presParOf" srcId="{CB2ED898-34EE-443D-9A7C-B770D18354A3}" destId="{A327515E-C0BA-4DD7-928A-0C12FDCF34EA}" srcOrd="0" destOrd="0" presId="urn:microsoft.com/office/officeart/2005/8/layout/radial6"/>
    <dgm:cxn modelId="{F9ABE51A-CDDC-4903-87D8-DA4CA976AA9D}" type="presParOf" srcId="{CB2ED898-34EE-443D-9A7C-B770D18354A3}" destId="{4C08F5C3-A2A5-428F-BBFA-083C9EA69ED4}" srcOrd="1" destOrd="0" presId="urn:microsoft.com/office/officeart/2005/8/layout/radial6"/>
    <dgm:cxn modelId="{1CA4A931-2AEF-4DE7-99A8-683B2871ACCE}" type="presParOf" srcId="{CB2ED898-34EE-443D-9A7C-B770D18354A3}" destId="{E56401FB-BD2E-4973-99F4-DB3AEA5CFA98}" srcOrd="2" destOrd="0" presId="urn:microsoft.com/office/officeart/2005/8/layout/radial6"/>
    <dgm:cxn modelId="{65427E69-4FF9-4BD4-B992-3EF291C1A41A}" type="presParOf" srcId="{CB2ED898-34EE-443D-9A7C-B770D18354A3}" destId="{14280D08-3D3D-4F86-80C6-1D424AC94E95}" srcOrd="3" destOrd="0" presId="urn:microsoft.com/office/officeart/2005/8/layout/radial6"/>
    <dgm:cxn modelId="{CEDB674F-452C-49C8-9A80-AABDA1754355}" type="presParOf" srcId="{CB2ED898-34EE-443D-9A7C-B770D18354A3}" destId="{C42485E1-4F0C-4EBD-BDC3-C6E6328FD32A}" srcOrd="4" destOrd="0" presId="urn:microsoft.com/office/officeart/2005/8/layout/radial6"/>
    <dgm:cxn modelId="{A2010322-068A-4529-A574-A1862C4400C3}" type="presParOf" srcId="{CB2ED898-34EE-443D-9A7C-B770D18354A3}" destId="{8F6B8FF0-26BE-4422-9457-3705AEC5BB62}" srcOrd="5" destOrd="0" presId="urn:microsoft.com/office/officeart/2005/8/layout/radial6"/>
    <dgm:cxn modelId="{82B3CCD6-3925-4F93-B54A-2EF7A123124A}" type="presParOf" srcId="{CB2ED898-34EE-443D-9A7C-B770D18354A3}" destId="{ADD2EF49-11B1-429A-ABB3-8DC53B73FAAA}" srcOrd="6" destOrd="0" presId="urn:microsoft.com/office/officeart/2005/8/layout/radial6"/>
    <dgm:cxn modelId="{807D0660-8B5A-4822-85B9-2CA2C52712DE}" type="presParOf" srcId="{CB2ED898-34EE-443D-9A7C-B770D18354A3}" destId="{4E2313EF-C32C-4321-B965-710EEC8C22F6}" srcOrd="7" destOrd="0" presId="urn:microsoft.com/office/officeart/2005/8/layout/radial6"/>
    <dgm:cxn modelId="{DF873CBA-7B94-42DE-875B-26850D91FAEB}" type="presParOf" srcId="{CB2ED898-34EE-443D-9A7C-B770D18354A3}" destId="{7B09B56A-DC24-4A75-B6EA-B2E25573082F}" srcOrd="8" destOrd="0" presId="urn:microsoft.com/office/officeart/2005/8/layout/radial6"/>
    <dgm:cxn modelId="{3DA4602B-64A3-4D3E-A380-1AEECCEA21AE}" type="presParOf" srcId="{CB2ED898-34EE-443D-9A7C-B770D18354A3}" destId="{E40B94AB-A04D-41F3-8508-136D2D140B20}" srcOrd="9" destOrd="0" presId="urn:microsoft.com/office/officeart/2005/8/layout/radial6"/>
    <dgm:cxn modelId="{D04C93B5-3678-4684-865D-16CD86CBDA38}" type="presParOf" srcId="{CB2ED898-34EE-443D-9A7C-B770D18354A3}" destId="{E987BA53-706E-4125-8B5B-7E0E0DD67AF3}" srcOrd="10" destOrd="0" presId="urn:microsoft.com/office/officeart/2005/8/layout/radial6"/>
    <dgm:cxn modelId="{48804FCF-F213-43A0-8D1F-F1BE05CB6A1F}" type="presParOf" srcId="{CB2ED898-34EE-443D-9A7C-B770D18354A3}" destId="{DB41B6A5-FA09-4284-9F43-7D3D5A72BCE4}" srcOrd="11" destOrd="0" presId="urn:microsoft.com/office/officeart/2005/8/layout/radial6"/>
    <dgm:cxn modelId="{8F8FD5E4-E332-4C4D-9067-28DD2B16CD63}" type="presParOf" srcId="{CB2ED898-34EE-443D-9A7C-B770D18354A3}" destId="{1E84492E-18C4-48A0-96BE-FB202656CD6D}"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729676-DFA2-4C3A-9EA4-42F596A23C66}" type="doc">
      <dgm:prSet loTypeId="urn:microsoft.com/office/officeart/2005/8/layout/orgChart1" loCatId="hierarchy" qsTypeId="urn:microsoft.com/office/officeart/2005/8/quickstyle/simple1" qsCatId="simple" csTypeId="urn:microsoft.com/office/officeart/2005/8/colors/colorful3" csCatId="colorful" phldr="1"/>
      <dgm:spPr/>
      <dgm:t>
        <a:bodyPr/>
        <a:lstStyle/>
        <a:p>
          <a:endParaRPr lang="es-EC"/>
        </a:p>
      </dgm:t>
    </dgm:pt>
    <dgm:pt modelId="{74AB1B37-CF0F-429A-A0A5-D0DB90FF3B9F}">
      <dgm:prSet phldrT="[Texto]" custT="1"/>
      <dgm:spPr/>
      <dgm:t>
        <a:bodyPr/>
        <a:lstStyle/>
        <a:p>
          <a:pPr>
            <a:buNone/>
          </a:pPr>
          <a:r>
            <a:rPr lang="en-US" sz="2400" dirty="0" err="1">
              <a:latin typeface="Microsoft YaHei"/>
              <a:ea typeface="Microsoft YaHei"/>
              <a:cs typeface="Microsoft YaHei"/>
              <a:sym typeface="Microsoft YaHei"/>
            </a:rPr>
            <a:t>FASE</a:t>
          </a:r>
          <a:r>
            <a:rPr lang="en-US" sz="2400" dirty="0">
              <a:latin typeface="Microsoft YaHei"/>
              <a:ea typeface="Microsoft YaHei"/>
              <a:cs typeface="Microsoft YaHei"/>
              <a:sym typeface="Microsoft YaHei"/>
            </a:rPr>
            <a:t> 1</a:t>
          </a:r>
          <a:endParaRPr lang="es-EC" sz="2400" dirty="0"/>
        </a:p>
      </dgm:t>
    </dgm:pt>
    <dgm:pt modelId="{ABFF294C-C6D8-4D1F-B488-D3C5C7FFF95E}" type="parTrans" cxnId="{00F24B20-7A0F-41B6-BF51-5D2A81E7733E}">
      <dgm:prSet/>
      <dgm:spPr/>
      <dgm:t>
        <a:bodyPr/>
        <a:lstStyle/>
        <a:p>
          <a:endParaRPr lang="es-EC" sz="2800"/>
        </a:p>
      </dgm:t>
    </dgm:pt>
    <dgm:pt modelId="{B693D7B4-C025-47C5-B5FB-2B06DF5E64B7}" type="sibTrans" cxnId="{00F24B20-7A0F-41B6-BF51-5D2A81E7733E}">
      <dgm:prSet/>
      <dgm:spPr/>
      <dgm:t>
        <a:bodyPr/>
        <a:lstStyle/>
        <a:p>
          <a:endParaRPr lang="es-EC" sz="2800"/>
        </a:p>
      </dgm:t>
    </dgm:pt>
    <dgm:pt modelId="{7BDC8263-2B08-48DE-8C23-616168EE846A}">
      <dgm:prSet phldrT="[Texto]" custT="1"/>
      <dgm:spPr/>
      <dgm:t>
        <a:bodyPr/>
        <a:lstStyle/>
        <a:p>
          <a:r>
            <a:rPr lang="es-EC" sz="2200" dirty="0" err="1"/>
            <a:t>1.ORGANIZACIÓN</a:t>
          </a:r>
          <a:r>
            <a:rPr lang="es-EC" sz="2200" dirty="0"/>
            <a:t> DEL PROCESO</a:t>
          </a:r>
        </a:p>
      </dgm:t>
    </dgm:pt>
    <dgm:pt modelId="{09E1A426-77F3-4DD7-A5A3-01A31EED4833}" type="parTrans" cxnId="{C152B8DB-93B7-4CA3-BF6E-6ED4C4C45FE3}">
      <dgm:prSet/>
      <dgm:spPr/>
      <dgm:t>
        <a:bodyPr/>
        <a:lstStyle/>
        <a:p>
          <a:endParaRPr lang="es-EC" sz="2800"/>
        </a:p>
      </dgm:t>
    </dgm:pt>
    <dgm:pt modelId="{FACEB4A8-69C4-40C2-842A-A64719021002}" type="sibTrans" cxnId="{C152B8DB-93B7-4CA3-BF6E-6ED4C4C45FE3}">
      <dgm:prSet/>
      <dgm:spPr/>
      <dgm:t>
        <a:bodyPr/>
        <a:lstStyle/>
        <a:p>
          <a:endParaRPr lang="es-EC" sz="2800"/>
        </a:p>
      </dgm:t>
    </dgm:pt>
    <dgm:pt modelId="{B2636CF8-E51D-4644-B16C-C8E419E0EF18}">
      <dgm:prSet phldrT="[Texto]" custT="1"/>
      <dgm:spPr>
        <a:solidFill>
          <a:schemeClr val="accent3"/>
        </a:solidFill>
      </dgm:spPr>
      <dgm:t>
        <a:bodyPr/>
        <a:lstStyle/>
        <a:p>
          <a:r>
            <a:rPr lang="es-EC" sz="2200" dirty="0"/>
            <a:t>2.- CONSULTA CIUDADANA</a:t>
          </a:r>
        </a:p>
      </dgm:t>
    </dgm:pt>
    <dgm:pt modelId="{1AF6398A-45A4-4EE7-89AD-87977D716B81}" type="parTrans" cxnId="{83F0DA60-7EA6-4101-BA73-52B0047F7984}">
      <dgm:prSet/>
      <dgm:spPr/>
      <dgm:t>
        <a:bodyPr/>
        <a:lstStyle/>
        <a:p>
          <a:endParaRPr lang="es-EC" sz="2800"/>
        </a:p>
      </dgm:t>
    </dgm:pt>
    <dgm:pt modelId="{8601B181-962A-434B-BDAB-A6486AC07330}" type="sibTrans" cxnId="{83F0DA60-7EA6-4101-BA73-52B0047F7984}">
      <dgm:prSet/>
      <dgm:spPr/>
      <dgm:t>
        <a:bodyPr/>
        <a:lstStyle/>
        <a:p>
          <a:endParaRPr lang="es-EC" sz="2800"/>
        </a:p>
      </dgm:t>
    </dgm:pt>
    <dgm:pt modelId="{E48DBFFA-9CC7-4BB0-998C-6EF5E0502B57}">
      <dgm:prSet phldrT="[Texto]" custT="1"/>
      <dgm:spPr>
        <a:solidFill>
          <a:schemeClr val="accent6"/>
        </a:solidFill>
      </dgm:spPr>
      <dgm:t>
        <a:bodyPr/>
        <a:lstStyle/>
        <a:p>
          <a:r>
            <a:rPr lang="es-EC" sz="1800" dirty="0"/>
            <a:t>3.- ENTREGA DE TEMAS PARA QUE EL GAD RINDA CUENTAS</a:t>
          </a:r>
        </a:p>
      </dgm:t>
    </dgm:pt>
    <dgm:pt modelId="{4C3C136B-9147-4AEC-BE7D-E4C6D0B3347D}" type="parTrans" cxnId="{76C7D9E8-B9CE-4183-BFE5-B7F97377226F}">
      <dgm:prSet/>
      <dgm:spPr/>
      <dgm:t>
        <a:bodyPr/>
        <a:lstStyle/>
        <a:p>
          <a:endParaRPr lang="es-EC" sz="2800"/>
        </a:p>
      </dgm:t>
    </dgm:pt>
    <dgm:pt modelId="{37E26882-67BA-417C-9724-C646C92CB5FC}" type="sibTrans" cxnId="{76C7D9E8-B9CE-4183-BFE5-B7F97377226F}">
      <dgm:prSet/>
      <dgm:spPr/>
      <dgm:t>
        <a:bodyPr/>
        <a:lstStyle/>
        <a:p>
          <a:endParaRPr lang="es-EC" sz="2800"/>
        </a:p>
      </dgm:t>
    </dgm:pt>
    <dgm:pt modelId="{683E1566-429F-4E52-B74A-C8C91118542E}">
      <dgm:prSet custT="1"/>
      <dgm:spPr/>
      <dgm:t>
        <a:bodyPr/>
        <a:lstStyle/>
        <a:p>
          <a:r>
            <a:rPr lang="es-EC" sz="2200" dirty="0"/>
            <a:t>4.- INSTANCIA DE PARTICIPACIÓN</a:t>
          </a:r>
        </a:p>
      </dgm:t>
    </dgm:pt>
    <dgm:pt modelId="{C4F44B92-8C63-41C3-8A92-A3E223082043}" type="parTrans" cxnId="{A66FCEEE-CC4D-4F31-8F20-E31BDD8A9329}">
      <dgm:prSet/>
      <dgm:spPr/>
      <dgm:t>
        <a:bodyPr/>
        <a:lstStyle/>
        <a:p>
          <a:endParaRPr lang="es-EC" sz="2800"/>
        </a:p>
      </dgm:t>
    </dgm:pt>
    <dgm:pt modelId="{E80B1970-86BD-4319-B239-BBAD4B7EB4D7}" type="sibTrans" cxnId="{A66FCEEE-CC4D-4F31-8F20-E31BDD8A9329}">
      <dgm:prSet/>
      <dgm:spPr/>
      <dgm:t>
        <a:bodyPr/>
        <a:lstStyle/>
        <a:p>
          <a:endParaRPr lang="es-EC" sz="2800"/>
        </a:p>
      </dgm:t>
    </dgm:pt>
    <dgm:pt modelId="{F1999CD2-7B14-4366-A658-A70D4F2DC495}" type="pres">
      <dgm:prSet presAssocID="{81729676-DFA2-4C3A-9EA4-42F596A23C66}" presName="hierChild1" presStyleCnt="0">
        <dgm:presLayoutVars>
          <dgm:orgChart val="1"/>
          <dgm:chPref val="1"/>
          <dgm:dir/>
          <dgm:animOne val="branch"/>
          <dgm:animLvl val="lvl"/>
          <dgm:resizeHandles/>
        </dgm:presLayoutVars>
      </dgm:prSet>
      <dgm:spPr/>
    </dgm:pt>
    <dgm:pt modelId="{021D002B-9AB3-4EE0-932C-8CEF2002A539}" type="pres">
      <dgm:prSet presAssocID="{74AB1B37-CF0F-429A-A0A5-D0DB90FF3B9F}" presName="hierRoot1" presStyleCnt="0">
        <dgm:presLayoutVars>
          <dgm:hierBranch val="init"/>
        </dgm:presLayoutVars>
      </dgm:prSet>
      <dgm:spPr/>
    </dgm:pt>
    <dgm:pt modelId="{12F42D84-0575-4961-9C32-E65EC859ADA5}" type="pres">
      <dgm:prSet presAssocID="{74AB1B37-CF0F-429A-A0A5-D0DB90FF3B9F}" presName="rootComposite1" presStyleCnt="0"/>
      <dgm:spPr/>
    </dgm:pt>
    <dgm:pt modelId="{449B4511-3169-41A5-9C80-D3759CCCD8FB}" type="pres">
      <dgm:prSet presAssocID="{74AB1B37-CF0F-429A-A0A5-D0DB90FF3B9F}" presName="rootText1" presStyleLbl="node0" presStyleIdx="0" presStyleCnt="1" custLinFactNeighborX="-918" custLinFactNeighborY="-65356">
        <dgm:presLayoutVars>
          <dgm:chPref val="3"/>
        </dgm:presLayoutVars>
      </dgm:prSet>
      <dgm:spPr/>
    </dgm:pt>
    <dgm:pt modelId="{519D75D3-72C0-4684-BA20-35EFCAE53B66}" type="pres">
      <dgm:prSet presAssocID="{74AB1B37-CF0F-429A-A0A5-D0DB90FF3B9F}" presName="rootConnector1" presStyleLbl="node1" presStyleIdx="0" presStyleCnt="0"/>
      <dgm:spPr/>
    </dgm:pt>
    <dgm:pt modelId="{27A00CD4-40F8-4CD1-8098-225E417C6B3A}" type="pres">
      <dgm:prSet presAssocID="{74AB1B37-CF0F-429A-A0A5-D0DB90FF3B9F}" presName="hierChild2" presStyleCnt="0"/>
      <dgm:spPr/>
    </dgm:pt>
    <dgm:pt modelId="{4C49EF32-8A24-4F0E-BE46-B3BA4EC7A7AD}" type="pres">
      <dgm:prSet presAssocID="{09E1A426-77F3-4DD7-A5A3-01A31EED4833}" presName="Name37" presStyleLbl="parChTrans1D2" presStyleIdx="0" presStyleCnt="4"/>
      <dgm:spPr/>
    </dgm:pt>
    <dgm:pt modelId="{DED06145-E979-4967-8762-BFB0BDC5160E}" type="pres">
      <dgm:prSet presAssocID="{7BDC8263-2B08-48DE-8C23-616168EE846A}" presName="hierRoot2" presStyleCnt="0">
        <dgm:presLayoutVars>
          <dgm:hierBranch val="init"/>
        </dgm:presLayoutVars>
      </dgm:prSet>
      <dgm:spPr/>
    </dgm:pt>
    <dgm:pt modelId="{CFEB1E11-F4F7-4EC5-A050-3C877FF2E7E7}" type="pres">
      <dgm:prSet presAssocID="{7BDC8263-2B08-48DE-8C23-616168EE846A}" presName="rootComposite" presStyleCnt="0"/>
      <dgm:spPr/>
    </dgm:pt>
    <dgm:pt modelId="{513B5E88-DF1A-4EC7-B493-12B4542E6B91}" type="pres">
      <dgm:prSet presAssocID="{7BDC8263-2B08-48DE-8C23-616168EE846A}" presName="rootText" presStyleLbl="node2" presStyleIdx="0" presStyleCnt="4" custScaleX="112645" custScaleY="96365">
        <dgm:presLayoutVars>
          <dgm:chPref val="3"/>
        </dgm:presLayoutVars>
      </dgm:prSet>
      <dgm:spPr/>
    </dgm:pt>
    <dgm:pt modelId="{F4BA7192-3171-4722-BE6A-C1624AE6008E}" type="pres">
      <dgm:prSet presAssocID="{7BDC8263-2B08-48DE-8C23-616168EE846A}" presName="rootConnector" presStyleLbl="node2" presStyleIdx="0" presStyleCnt="4"/>
      <dgm:spPr/>
    </dgm:pt>
    <dgm:pt modelId="{9C509B5D-9FD9-474D-BD8A-8D44CB651F0A}" type="pres">
      <dgm:prSet presAssocID="{7BDC8263-2B08-48DE-8C23-616168EE846A}" presName="hierChild4" presStyleCnt="0"/>
      <dgm:spPr/>
    </dgm:pt>
    <dgm:pt modelId="{EA8B5A2F-E204-4964-B00A-8BECDBF43330}" type="pres">
      <dgm:prSet presAssocID="{7BDC8263-2B08-48DE-8C23-616168EE846A}" presName="hierChild5" presStyleCnt="0"/>
      <dgm:spPr/>
    </dgm:pt>
    <dgm:pt modelId="{2AF6EBFD-6994-4009-94EC-DCBF6989413B}" type="pres">
      <dgm:prSet presAssocID="{1AF6398A-45A4-4EE7-89AD-87977D716B81}" presName="Name37" presStyleLbl="parChTrans1D2" presStyleIdx="1" presStyleCnt="4"/>
      <dgm:spPr/>
    </dgm:pt>
    <dgm:pt modelId="{1E92F9E3-1B4B-485D-8B6A-68171A1C2B70}" type="pres">
      <dgm:prSet presAssocID="{B2636CF8-E51D-4644-B16C-C8E419E0EF18}" presName="hierRoot2" presStyleCnt="0">
        <dgm:presLayoutVars>
          <dgm:hierBranch val="init"/>
        </dgm:presLayoutVars>
      </dgm:prSet>
      <dgm:spPr/>
    </dgm:pt>
    <dgm:pt modelId="{FC0234E9-4527-4565-B0BD-D5A04B2860CA}" type="pres">
      <dgm:prSet presAssocID="{B2636CF8-E51D-4644-B16C-C8E419E0EF18}" presName="rootComposite" presStyleCnt="0"/>
      <dgm:spPr/>
    </dgm:pt>
    <dgm:pt modelId="{1E4EFBE0-626D-4A6C-A241-E4956165A9A1}" type="pres">
      <dgm:prSet presAssocID="{B2636CF8-E51D-4644-B16C-C8E419E0EF18}" presName="rootText" presStyleLbl="node2" presStyleIdx="1" presStyleCnt="4" custScaleX="112645" custScaleY="96365">
        <dgm:presLayoutVars>
          <dgm:chPref val="3"/>
        </dgm:presLayoutVars>
      </dgm:prSet>
      <dgm:spPr/>
    </dgm:pt>
    <dgm:pt modelId="{14205701-F528-4BAD-A580-B2223EFA4E52}" type="pres">
      <dgm:prSet presAssocID="{B2636CF8-E51D-4644-B16C-C8E419E0EF18}" presName="rootConnector" presStyleLbl="node2" presStyleIdx="1" presStyleCnt="4"/>
      <dgm:spPr/>
    </dgm:pt>
    <dgm:pt modelId="{393D4A15-24B2-485D-BCBE-4ABA4C6BD3F0}" type="pres">
      <dgm:prSet presAssocID="{B2636CF8-E51D-4644-B16C-C8E419E0EF18}" presName="hierChild4" presStyleCnt="0"/>
      <dgm:spPr/>
    </dgm:pt>
    <dgm:pt modelId="{FBB1FE1B-C303-4F19-A6D4-652CEB61B073}" type="pres">
      <dgm:prSet presAssocID="{B2636CF8-E51D-4644-B16C-C8E419E0EF18}" presName="hierChild5" presStyleCnt="0"/>
      <dgm:spPr/>
    </dgm:pt>
    <dgm:pt modelId="{BE350FA2-1FD1-4212-88E7-3E8875C2FCE5}" type="pres">
      <dgm:prSet presAssocID="{4C3C136B-9147-4AEC-BE7D-E4C6D0B3347D}" presName="Name37" presStyleLbl="parChTrans1D2" presStyleIdx="2" presStyleCnt="4"/>
      <dgm:spPr/>
    </dgm:pt>
    <dgm:pt modelId="{470AE3DD-F2AF-4D4A-876D-8FF1084280E5}" type="pres">
      <dgm:prSet presAssocID="{E48DBFFA-9CC7-4BB0-998C-6EF5E0502B57}" presName="hierRoot2" presStyleCnt="0">
        <dgm:presLayoutVars>
          <dgm:hierBranch val="init"/>
        </dgm:presLayoutVars>
      </dgm:prSet>
      <dgm:spPr/>
    </dgm:pt>
    <dgm:pt modelId="{8E5A0BED-9E29-4336-B031-051DD42D10CC}" type="pres">
      <dgm:prSet presAssocID="{E48DBFFA-9CC7-4BB0-998C-6EF5E0502B57}" presName="rootComposite" presStyleCnt="0"/>
      <dgm:spPr/>
    </dgm:pt>
    <dgm:pt modelId="{5253B494-A34E-48FA-A2A5-DA6287FDAEE8}" type="pres">
      <dgm:prSet presAssocID="{E48DBFFA-9CC7-4BB0-998C-6EF5E0502B57}" presName="rootText" presStyleLbl="node2" presStyleIdx="2" presStyleCnt="4" custScaleX="112645" custScaleY="96365">
        <dgm:presLayoutVars>
          <dgm:chPref val="3"/>
        </dgm:presLayoutVars>
      </dgm:prSet>
      <dgm:spPr/>
    </dgm:pt>
    <dgm:pt modelId="{30AF95DC-CF0A-49BC-93C8-5C703D4B882D}" type="pres">
      <dgm:prSet presAssocID="{E48DBFFA-9CC7-4BB0-998C-6EF5E0502B57}" presName="rootConnector" presStyleLbl="node2" presStyleIdx="2" presStyleCnt="4"/>
      <dgm:spPr/>
    </dgm:pt>
    <dgm:pt modelId="{A0DAE157-1E4A-4F45-8D9C-F2CDEB530D97}" type="pres">
      <dgm:prSet presAssocID="{E48DBFFA-9CC7-4BB0-998C-6EF5E0502B57}" presName="hierChild4" presStyleCnt="0"/>
      <dgm:spPr/>
    </dgm:pt>
    <dgm:pt modelId="{D28EDCE8-F669-4301-953F-02DE6C6F5090}" type="pres">
      <dgm:prSet presAssocID="{E48DBFFA-9CC7-4BB0-998C-6EF5E0502B57}" presName="hierChild5" presStyleCnt="0"/>
      <dgm:spPr/>
    </dgm:pt>
    <dgm:pt modelId="{61B263B6-B6BF-4ABD-BCE3-C31923D86F34}" type="pres">
      <dgm:prSet presAssocID="{C4F44B92-8C63-41C3-8A92-A3E223082043}" presName="Name37" presStyleLbl="parChTrans1D2" presStyleIdx="3" presStyleCnt="4"/>
      <dgm:spPr/>
    </dgm:pt>
    <dgm:pt modelId="{7A1BEEB2-D009-4D4E-803F-93D3E7CDDAAE}" type="pres">
      <dgm:prSet presAssocID="{683E1566-429F-4E52-B74A-C8C91118542E}" presName="hierRoot2" presStyleCnt="0">
        <dgm:presLayoutVars>
          <dgm:hierBranch val="init"/>
        </dgm:presLayoutVars>
      </dgm:prSet>
      <dgm:spPr/>
    </dgm:pt>
    <dgm:pt modelId="{5646504B-C120-421F-A727-9D77F5B2D408}" type="pres">
      <dgm:prSet presAssocID="{683E1566-429F-4E52-B74A-C8C91118542E}" presName="rootComposite" presStyleCnt="0"/>
      <dgm:spPr/>
    </dgm:pt>
    <dgm:pt modelId="{D2FDC84D-A539-4A75-8D2C-5E830B2FFE67}" type="pres">
      <dgm:prSet presAssocID="{683E1566-429F-4E52-B74A-C8C91118542E}" presName="rootText" presStyleLbl="node2" presStyleIdx="3" presStyleCnt="4" custScaleX="112645" custScaleY="96365">
        <dgm:presLayoutVars>
          <dgm:chPref val="3"/>
        </dgm:presLayoutVars>
      </dgm:prSet>
      <dgm:spPr/>
    </dgm:pt>
    <dgm:pt modelId="{63C9D552-F6C9-4CDE-BD91-518C817C444E}" type="pres">
      <dgm:prSet presAssocID="{683E1566-429F-4E52-B74A-C8C91118542E}" presName="rootConnector" presStyleLbl="node2" presStyleIdx="3" presStyleCnt="4"/>
      <dgm:spPr/>
    </dgm:pt>
    <dgm:pt modelId="{96A24745-84C1-4673-9026-2B21614EA2EA}" type="pres">
      <dgm:prSet presAssocID="{683E1566-429F-4E52-B74A-C8C91118542E}" presName="hierChild4" presStyleCnt="0"/>
      <dgm:spPr/>
    </dgm:pt>
    <dgm:pt modelId="{D1E1C8EA-C685-4915-86FF-ACAB71E67A0C}" type="pres">
      <dgm:prSet presAssocID="{683E1566-429F-4E52-B74A-C8C91118542E}" presName="hierChild5" presStyleCnt="0"/>
      <dgm:spPr/>
    </dgm:pt>
    <dgm:pt modelId="{E424DB76-5B9D-4E5D-9C28-59FC845218BC}" type="pres">
      <dgm:prSet presAssocID="{74AB1B37-CF0F-429A-A0A5-D0DB90FF3B9F}" presName="hierChild3" presStyleCnt="0"/>
      <dgm:spPr/>
    </dgm:pt>
  </dgm:ptLst>
  <dgm:cxnLst>
    <dgm:cxn modelId="{67B82C15-003D-4B2B-8C59-6610A349EB68}" type="presOf" srcId="{E48DBFFA-9CC7-4BB0-998C-6EF5E0502B57}" destId="{5253B494-A34E-48FA-A2A5-DA6287FDAEE8}" srcOrd="0" destOrd="0" presId="urn:microsoft.com/office/officeart/2005/8/layout/orgChart1"/>
    <dgm:cxn modelId="{00F24B20-7A0F-41B6-BF51-5D2A81E7733E}" srcId="{81729676-DFA2-4C3A-9EA4-42F596A23C66}" destId="{74AB1B37-CF0F-429A-A0A5-D0DB90FF3B9F}" srcOrd="0" destOrd="0" parTransId="{ABFF294C-C6D8-4D1F-B488-D3C5C7FFF95E}" sibTransId="{B693D7B4-C025-47C5-B5FB-2B06DF5E64B7}"/>
    <dgm:cxn modelId="{83C0162D-60C2-425F-93A1-0B24DC8B8024}" type="presOf" srcId="{74AB1B37-CF0F-429A-A0A5-D0DB90FF3B9F}" destId="{449B4511-3169-41A5-9C80-D3759CCCD8FB}" srcOrd="0" destOrd="0" presId="urn:microsoft.com/office/officeart/2005/8/layout/orgChart1"/>
    <dgm:cxn modelId="{83F0DA60-7EA6-4101-BA73-52B0047F7984}" srcId="{74AB1B37-CF0F-429A-A0A5-D0DB90FF3B9F}" destId="{B2636CF8-E51D-4644-B16C-C8E419E0EF18}" srcOrd="1" destOrd="0" parTransId="{1AF6398A-45A4-4EE7-89AD-87977D716B81}" sibTransId="{8601B181-962A-434B-BDAB-A6486AC07330}"/>
    <dgm:cxn modelId="{E561F542-2DCE-4A9E-87C1-9DF3B4743FF0}" type="presOf" srcId="{74AB1B37-CF0F-429A-A0A5-D0DB90FF3B9F}" destId="{519D75D3-72C0-4684-BA20-35EFCAE53B66}" srcOrd="1" destOrd="0" presId="urn:microsoft.com/office/officeart/2005/8/layout/orgChart1"/>
    <dgm:cxn modelId="{533E2C45-BA71-4AFB-BEA3-4BA1B0D8BE0C}" type="presOf" srcId="{683E1566-429F-4E52-B74A-C8C91118542E}" destId="{D2FDC84D-A539-4A75-8D2C-5E830B2FFE67}" srcOrd="0" destOrd="0" presId="urn:microsoft.com/office/officeart/2005/8/layout/orgChart1"/>
    <dgm:cxn modelId="{718FF265-4042-47E4-87F9-93F7868E1B25}" type="presOf" srcId="{B2636CF8-E51D-4644-B16C-C8E419E0EF18}" destId="{1E4EFBE0-626D-4A6C-A241-E4956165A9A1}" srcOrd="0" destOrd="0" presId="urn:microsoft.com/office/officeart/2005/8/layout/orgChart1"/>
    <dgm:cxn modelId="{EA664648-6D7B-4761-96FA-B72EAE6710FF}" type="presOf" srcId="{C4F44B92-8C63-41C3-8A92-A3E223082043}" destId="{61B263B6-B6BF-4ABD-BCE3-C31923D86F34}" srcOrd="0" destOrd="0" presId="urn:microsoft.com/office/officeart/2005/8/layout/orgChart1"/>
    <dgm:cxn modelId="{8FDE0557-F624-47C9-9393-DB383EEB5EA6}" type="presOf" srcId="{1AF6398A-45A4-4EE7-89AD-87977D716B81}" destId="{2AF6EBFD-6994-4009-94EC-DCBF6989413B}" srcOrd="0" destOrd="0" presId="urn:microsoft.com/office/officeart/2005/8/layout/orgChart1"/>
    <dgm:cxn modelId="{1794F387-BEAC-4157-804C-FDB22C56F313}" type="presOf" srcId="{683E1566-429F-4E52-B74A-C8C91118542E}" destId="{63C9D552-F6C9-4CDE-BD91-518C817C444E}" srcOrd="1" destOrd="0" presId="urn:microsoft.com/office/officeart/2005/8/layout/orgChart1"/>
    <dgm:cxn modelId="{C72E0188-D633-4AD7-B697-D1FDB428A542}" type="presOf" srcId="{7BDC8263-2B08-48DE-8C23-616168EE846A}" destId="{513B5E88-DF1A-4EC7-B493-12B4542E6B91}" srcOrd="0" destOrd="0" presId="urn:microsoft.com/office/officeart/2005/8/layout/orgChart1"/>
    <dgm:cxn modelId="{05A6CF92-44EC-4DB6-88A7-9FEB238AA8DF}" type="presOf" srcId="{B2636CF8-E51D-4644-B16C-C8E419E0EF18}" destId="{14205701-F528-4BAD-A580-B2223EFA4E52}" srcOrd="1" destOrd="0" presId="urn:microsoft.com/office/officeart/2005/8/layout/orgChart1"/>
    <dgm:cxn modelId="{2130E196-07FE-4A47-A8A7-EEE292376021}" type="presOf" srcId="{81729676-DFA2-4C3A-9EA4-42F596A23C66}" destId="{F1999CD2-7B14-4366-A658-A70D4F2DC495}" srcOrd="0" destOrd="0" presId="urn:microsoft.com/office/officeart/2005/8/layout/orgChart1"/>
    <dgm:cxn modelId="{93C167BC-54BC-4416-99A4-E9B71BE5163D}" type="presOf" srcId="{4C3C136B-9147-4AEC-BE7D-E4C6D0B3347D}" destId="{BE350FA2-1FD1-4212-88E7-3E8875C2FCE5}" srcOrd="0" destOrd="0" presId="urn:microsoft.com/office/officeart/2005/8/layout/orgChart1"/>
    <dgm:cxn modelId="{AF6130C1-87E4-47C4-8C35-E1CE376EA117}" type="presOf" srcId="{7BDC8263-2B08-48DE-8C23-616168EE846A}" destId="{F4BA7192-3171-4722-BE6A-C1624AE6008E}" srcOrd="1" destOrd="0" presId="urn:microsoft.com/office/officeart/2005/8/layout/orgChart1"/>
    <dgm:cxn modelId="{3B29D5CC-5D3C-4F10-A0CB-FC4952DE3790}" type="presOf" srcId="{09E1A426-77F3-4DD7-A5A3-01A31EED4833}" destId="{4C49EF32-8A24-4F0E-BE46-B3BA4EC7A7AD}" srcOrd="0" destOrd="0" presId="urn:microsoft.com/office/officeart/2005/8/layout/orgChart1"/>
    <dgm:cxn modelId="{C152B8DB-93B7-4CA3-BF6E-6ED4C4C45FE3}" srcId="{74AB1B37-CF0F-429A-A0A5-D0DB90FF3B9F}" destId="{7BDC8263-2B08-48DE-8C23-616168EE846A}" srcOrd="0" destOrd="0" parTransId="{09E1A426-77F3-4DD7-A5A3-01A31EED4833}" sibTransId="{FACEB4A8-69C4-40C2-842A-A64719021002}"/>
    <dgm:cxn modelId="{76C7D9E8-B9CE-4183-BFE5-B7F97377226F}" srcId="{74AB1B37-CF0F-429A-A0A5-D0DB90FF3B9F}" destId="{E48DBFFA-9CC7-4BB0-998C-6EF5E0502B57}" srcOrd="2" destOrd="0" parTransId="{4C3C136B-9147-4AEC-BE7D-E4C6D0B3347D}" sibTransId="{37E26882-67BA-417C-9724-C646C92CB5FC}"/>
    <dgm:cxn modelId="{A66FCEEE-CC4D-4F31-8F20-E31BDD8A9329}" srcId="{74AB1B37-CF0F-429A-A0A5-D0DB90FF3B9F}" destId="{683E1566-429F-4E52-B74A-C8C91118542E}" srcOrd="3" destOrd="0" parTransId="{C4F44B92-8C63-41C3-8A92-A3E223082043}" sibTransId="{E80B1970-86BD-4319-B239-BBAD4B7EB4D7}"/>
    <dgm:cxn modelId="{474D2EFA-DFEB-4566-B1EB-7DD122ADE349}" type="presOf" srcId="{E48DBFFA-9CC7-4BB0-998C-6EF5E0502B57}" destId="{30AF95DC-CF0A-49BC-93C8-5C703D4B882D}" srcOrd="1" destOrd="0" presId="urn:microsoft.com/office/officeart/2005/8/layout/orgChart1"/>
    <dgm:cxn modelId="{73957925-549B-4A60-8C36-57A8A0C2F66D}" type="presParOf" srcId="{F1999CD2-7B14-4366-A658-A70D4F2DC495}" destId="{021D002B-9AB3-4EE0-932C-8CEF2002A539}" srcOrd="0" destOrd="0" presId="urn:microsoft.com/office/officeart/2005/8/layout/orgChart1"/>
    <dgm:cxn modelId="{2C295842-B3E7-4F82-B796-5AB7284E0C65}" type="presParOf" srcId="{021D002B-9AB3-4EE0-932C-8CEF2002A539}" destId="{12F42D84-0575-4961-9C32-E65EC859ADA5}" srcOrd="0" destOrd="0" presId="urn:microsoft.com/office/officeart/2005/8/layout/orgChart1"/>
    <dgm:cxn modelId="{6FCFF708-7406-4988-A15E-59198378AE29}" type="presParOf" srcId="{12F42D84-0575-4961-9C32-E65EC859ADA5}" destId="{449B4511-3169-41A5-9C80-D3759CCCD8FB}" srcOrd="0" destOrd="0" presId="urn:microsoft.com/office/officeart/2005/8/layout/orgChart1"/>
    <dgm:cxn modelId="{4B57A9F2-951A-4712-BB79-45B7291D84DF}" type="presParOf" srcId="{12F42D84-0575-4961-9C32-E65EC859ADA5}" destId="{519D75D3-72C0-4684-BA20-35EFCAE53B66}" srcOrd="1" destOrd="0" presId="urn:microsoft.com/office/officeart/2005/8/layout/orgChart1"/>
    <dgm:cxn modelId="{5450909B-1A42-40B6-9538-B21277A15B67}" type="presParOf" srcId="{021D002B-9AB3-4EE0-932C-8CEF2002A539}" destId="{27A00CD4-40F8-4CD1-8098-225E417C6B3A}" srcOrd="1" destOrd="0" presId="urn:microsoft.com/office/officeart/2005/8/layout/orgChart1"/>
    <dgm:cxn modelId="{54BCFEA6-5913-407C-9DE0-DE2C2DF403B1}" type="presParOf" srcId="{27A00CD4-40F8-4CD1-8098-225E417C6B3A}" destId="{4C49EF32-8A24-4F0E-BE46-B3BA4EC7A7AD}" srcOrd="0" destOrd="0" presId="urn:microsoft.com/office/officeart/2005/8/layout/orgChart1"/>
    <dgm:cxn modelId="{BFE04627-CF95-41B7-89E3-46A310AB4C28}" type="presParOf" srcId="{27A00CD4-40F8-4CD1-8098-225E417C6B3A}" destId="{DED06145-E979-4967-8762-BFB0BDC5160E}" srcOrd="1" destOrd="0" presId="urn:microsoft.com/office/officeart/2005/8/layout/orgChart1"/>
    <dgm:cxn modelId="{729279BE-8EFB-43E4-8BF6-3D4DAACF4D01}" type="presParOf" srcId="{DED06145-E979-4967-8762-BFB0BDC5160E}" destId="{CFEB1E11-F4F7-4EC5-A050-3C877FF2E7E7}" srcOrd="0" destOrd="0" presId="urn:microsoft.com/office/officeart/2005/8/layout/orgChart1"/>
    <dgm:cxn modelId="{F72C33FC-5ED5-44C7-A1CB-4087411CC6C5}" type="presParOf" srcId="{CFEB1E11-F4F7-4EC5-A050-3C877FF2E7E7}" destId="{513B5E88-DF1A-4EC7-B493-12B4542E6B91}" srcOrd="0" destOrd="0" presId="urn:microsoft.com/office/officeart/2005/8/layout/orgChart1"/>
    <dgm:cxn modelId="{AF535F83-E4CE-4CDF-96E4-67A0F15E8F7D}" type="presParOf" srcId="{CFEB1E11-F4F7-4EC5-A050-3C877FF2E7E7}" destId="{F4BA7192-3171-4722-BE6A-C1624AE6008E}" srcOrd="1" destOrd="0" presId="urn:microsoft.com/office/officeart/2005/8/layout/orgChart1"/>
    <dgm:cxn modelId="{0BA30CB1-430F-4506-A2A4-EF7A8D72BD64}" type="presParOf" srcId="{DED06145-E979-4967-8762-BFB0BDC5160E}" destId="{9C509B5D-9FD9-474D-BD8A-8D44CB651F0A}" srcOrd="1" destOrd="0" presId="urn:microsoft.com/office/officeart/2005/8/layout/orgChart1"/>
    <dgm:cxn modelId="{7F1C30D4-CA70-4D08-8D4C-90F51F43E53D}" type="presParOf" srcId="{DED06145-E979-4967-8762-BFB0BDC5160E}" destId="{EA8B5A2F-E204-4964-B00A-8BECDBF43330}" srcOrd="2" destOrd="0" presId="urn:microsoft.com/office/officeart/2005/8/layout/orgChart1"/>
    <dgm:cxn modelId="{6181C7ED-A1FD-44BA-9D98-D51D566EBAF8}" type="presParOf" srcId="{27A00CD4-40F8-4CD1-8098-225E417C6B3A}" destId="{2AF6EBFD-6994-4009-94EC-DCBF6989413B}" srcOrd="2" destOrd="0" presId="urn:microsoft.com/office/officeart/2005/8/layout/orgChart1"/>
    <dgm:cxn modelId="{45DF93D0-0AB7-4FF0-B252-2D510D1B0A9D}" type="presParOf" srcId="{27A00CD4-40F8-4CD1-8098-225E417C6B3A}" destId="{1E92F9E3-1B4B-485D-8B6A-68171A1C2B70}" srcOrd="3" destOrd="0" presId="urn:microsoft.com/office/officeart/2005/8/layout/orgChart1"/>
    <dgm:cxn modelId="{E8BD7428-B9F3-40C5-BF90-0B2115BF7E69}" type="presParOf" srcId="{1E92F9E3-1B4B-485D-8B6A-68171A1C2B70}" destId="{FC0234E9-4527-4565-B0BD-D5A04B2860CA}" srcOrd="0" destOrd="0" presId="urn:microsoft.com/office/officeart/2005/8/layout/orgChart1"/>
    <dgm:cxn modelId="{E836D114-10DC-4BDD-A011-2A7DDE414D9B}" type="presParOf" srcId="{FC0234E9-4527-4565-B0BD-D5A04B2860CA}" destId="{1E4EFBE0-626D-4A6C-A241-E4956165A9A1}" srcOrd="0" destOrd="0" presId="urn:microsoft.com/office/officeart/2005/8/layout/orgChart1"/>
    <dgm:cxn modelId="{27DD036F-97E0-4941-BBBE-EC3DD1A37EE3}" type="presParOf" srcId="{FC0234E9-4527-4565-B0BD-D5A04B2860CA}" destId="{14205701-F528-4BAD-A580-B2223EFA4E52}" srcOrd="1" destOrd="0" presId="urn:microsoft.com/office/officeart/2005/8/layout/orgChart1"/>
    <dgm:cxn modelId="{293AE99D-5BC5-4C3C-8237-EF98B1BA5AEA}" type="presParOf" srcId="{1E92F9E3-1B4B-485D-8B6A-68171A1C2B70}" destId="{393D4A15-24B2-485D-BCBE-4ABA4C6BD3F0}" srcOrd="1" destOrd="0" presId="urn:microsoft.com/office/officeart/2005/8/layout/orgChart1"/>
    <dgm:cxn modelId="{C7D8D239-7183-422C-8BAD-50D4FFE24C17}" type="presParOf" srcId="{1E92F9E3-1B4B-485D-8B6A-68171A1C2B70}" destId="{FBB1FE1B-C303-4F19-A6D4-652CEB61B073}" srcOrd="2" destOrd="0" presId="urn:microsoft.com/office/officeart/2005/8/layout/orgChart1"/>
    <dgm:cxn modelId="{3712020F-46B4-4DF7-8505-15E7B9780A5A}" type="presParOf" srcId="{27A00CD4-40F8-4CD1-8098-225E417C6B3A}" destId="{BE350FA2-1FD1-4212-88E7-3E8875C2FCE5}" srcOrd="4" destOrd="0" presId="urn:microsoft.com/office/officeart/2005/8/layout/orgChart1"/>
    <dgm:cxn modelId="{6AE26C71-B325-4728-A619-0E894E8520A0}" type="presParOf" srcId="{27A00CD4-40F8-4CD1-8098-225E417C6B3A}" destId="{470AE3DD-F2AF-4D4A-876D-8FF1084280E5}" srcOrd="5" destOrd="0" presId="urn:microsoft.com/office/officeart/2005/8/layout/orgChart1"/>
    <dgm:cxn modelId="{9AC396BC-516E-4ADC-92BF-C6BD466BAB37}" type="presParOf" srcId="{470AE3DD-F2AF-4D4A-876D-8FF1084280E5}" destId="{8E5A0BED-9E29-4336-B031-051DD42D10CC}" srcOrd="0" destOrd="0" presId="urn:microsoft.com/office/officeart/2005/8/layout/orgChart1"/>
    <dgm:cxn modelId="{CB0AAAFD-1DAE-4EA8-8207-BAA04579BA6A}" type="presParOf" srcId="{8E5A0BED-9E29-4336-B031-051DD42D10CC}" destId="{5253B494-A34E-48FA-A2A5-DA6287FDAEE8}" srcOrd="0" destOrd="0" presId="urn:microsoft.com/office/officeart/2005/8/layout/orgChart1"/>
    <dgm:cxn modelId="{4CB20AD7-1A41-470E-8C74-9F4CBD991B89}" type="presParOf" srcId="{8E5A0BED-9E29-4336-B031-051DD42D10CC}" destId="{30AF95DC-CF0A-49BC-93C8-5C703D4B882D}" srcOrd="1" destOrd="0" presId="urn:microsoft.com/office/officeart/2005/8/layout/orgChart1"/>
    <dgm:cxn modelId="{77B52B0C-0062-4A83-81A8-88572017142E}" type="presParOf" srcId="{470AE3DD-F2AF-4D4A-876D-8FF1084280E5}" destId="{A0DAE157-1E4A-4F45-8D9C-F2CDEB530D97}" srcOrd="1" destOrd="0" presId="urn:microsoft.com/office/officeart/2005/8/layout/orgChart1"/>
    <dgm:cxn modelId="{FDF0D6CB-0AC6-45A8-AF4A-714207A6E930}" type="presParOf" srcId="{470AE3DD-F2AF-4D4A-876D-8FF1084280E5}" destId="{D28EDCE8-F669-4301-953F-02DE6C6F5090}" srcOrd="2" destOrd="0" presId="urn:microsoft.com/office/officeart/2005/8/layout/orgChart1"/>
    <dgm:cxn modelId="{031288D7-ADE5-48A2-B5B8-7EEB6BED7892}" type="presParOf" srcId="{27A00CD4-40F8-4CD1-8098-225E417C6B3A}" destId="{61B263B6-B6BF-4ABD-BCE3-C31923D86F34}" srcOrd="6" destOrd="0" presId="urn:microsoft.com/office/officeart/2005/8/layout/orgChart1"/>
    <dgm:cxn modelId="{C231FCE4-A15D-4276-86C0-6F11C29E2FAF}" type="presParOf" srcId="{27A00CD4-40F8-4CD1-8098-225E417C6B3A}" destId="{7A1BEEB2-D009-4D4E-803F-93D3E7CDDAAE}" srcOrd="7" destOrd="0" presId="urn:microsoft.com/office/officeart/2005/8/layout/orgChart1"/>
    <dgm:cxn modelId="{79141B12-7DB0-40A9-8FFA-FDF2D744FBF4}" type="presParOf" srcId="{7A1BEEB2-D009-4D4E-803F-93D3E7CDDAAE}" destId="{5646504B-C120-421F-A727-9D77F5B2D408}" srcOrd="0" destOrd="0" presId="urn:microsoft.com/office/officeart/2005/8/layout/orgChart1"/>
    <dgm:cxn modelId="{DB2E00AB-3771-474E-B86F-D17D6A76B1B1}" type="presParOf" srcId="{5646504B-C120-421F-A727-9D77F5B2D408}" destId="{D2FDC84D-A539-4A75-8D2C-5E830B2FFE67}" srcOrd="0" destOrd="0" presId="urn:microsoft.com/office/officeart/2005/8/layout/orgChart1"/>
    <dgm:cxn modelId="{DA9E24FE-20CD-4788-80EE-63DF12798518}" type="presParOf" srcId="{5646504B-C120-421F-A727-9D77F5B2D408}" destId="{63C9D552-F6C9-4CDE-BD91-518C817C444E}" srcOrd="1" destOrd="0" presId="urn:microsoft.com/office/officeart/2005/8/layout/orgChart1"/>
    <dgm:cxn modelId="{7661FA5E-A8F2-48C4-BA91-A37F0804DFFC}" type="presParOf" srcId="{7A1BEEB2-D009-4D4E-803F-93D3E7CDDAAE}" destId="{96A24745-84C1-4673-9026-2B21614EA2EA}" srcOrd="1" destOrd="0" presId="urn:microsoft.com/office/officeart/2005/8/layout/orgChart1"/>
    <dgm:cxn modelId="{14AFEBB6-1E3E-4F48-B749-AB95769C654F}" type="presParOf" srcId="{7A1BEEB2-D009-4D4E-803F-93D3E7CDDAAE}" destId="{D1E1C8EA-C685-4915-86FF-ACAB71E67A0C}" srcOrd="2" destOrd="0" presId="urn:microsoft.com/office/officeart/2005/8/layout/orgChart1"/>
    <dgm:cxn modelId="{B359161A-5D7B-428A-B18B-79CE3DB4DA33}" type="presParOf" srcId="{021D002B-9AB3-4EE0-932C-8CEF2002A539}" destId="{E424DB76-5B9D-4E5D-9C28-59FC845218B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729676-DFA2-4C3A-9EA4-42F596A23C66}" type="doc">
      <dgm:prSet loTypeId="urn:microsoft.com/office/officeart/2005/8/layout/orgChart1" loCatId="hierarchy" qsTypeId="urn:microsoft.com/office/officeart/2005/8/quickstyle/simple1" qsCatId="simple" csTypeId="urn:microsoft.com/office/officeart/2005/8/colors/colorful3" csCatId="colorful" phldr="1"/>
      <dgm:spPr/>
      <dgm:t>
        <a:bodyPr/>
        <a:lstStyle/>
        <a:p>
          <a:endParaRPr lang="es-EC"/>
        </a:p>
      </dgm:t>
    </dgm:pt>
    <dgm:pt modelId="{74AB1B37-CF0F-429A-A0A5-D0DB90FF3B9F}">
      <dgm:prSet phldrT="[Texto]" custT="1"/>
      <dgm:spPr/>
      <dgm:t>
        <a:bodyPr/>
        <a:lstStyle/>
        <a:p>
          <a:pPr>
            <a:buNone/>
          </a:pPr>
          <a:r>
            <a:rPr lang="en-US" sz="2400" dirty="0" err="1">
              <a:latin typeface="Microsoft YaHei"/>
              <a:ea typeface="Microsoft YaHei"/>
              <a:cs typeface="Microsoft YaHei"/>
              <a:sym typeface="Microsoft YaHei"/>
            </a:rPr>
            <a:t>FASE</a:t>
          </a:r>
          <a:r>
            <a:rPr lang="en-US" sz="2400" dirty="0">
              <a:latin typeface="Microsoft YaHei"/>
              <a:ea typeface="Microsoft YaHei"/>
              <a:cs typeface="Microsoft YaHei"/>
              <a:sym typeface="Microsoft YaHei"/>
            </a:rPr>
            <a:t> 2</a:t>
          </a:r>
          <a:endParaRPr lang="es-EC" sz="2400" dirty="0"/>
        </a:p>
      </dgm:t>
    </dgm:pt>
    <dgm:pt modelId="{ABFF294C-C6D8-4D1F-B488-D3C5C7FFF95E}" type="parTrans" cxnId="{00F24B20-7A0F-41B6-BF51-5D2A81E7733E}">
      <dgm:prSet/>
      <dgm:spPr/>
      <dgm:t>
        <a:bodyPr/>
        <a:lstStyle/>
        <a:p>
          <a:endParaRPr lang="es-EC" sz="2800"/>
        </a:p>
      </dgm:t>
    </dgm:pt>
    <dgm:pt modelId="{B693D7B4-C025-47C5-B5FB-2B06DF5E64B7}" type="sibTrans" cxnId="{00F24B20-7A0F-41B6-BF51-5D2A81E7733E}">
      <dgm:prSet/>
      <dgm:spPr/>
      <dgm:t>
        <a:bodyPr/>
        <a:lstStyle/>
        <a:p>
          <a:endParaRPr lang="es-EC" sz="2800"/>
        </a:p>
      </dgm:t>
    </dgm:pt>
    <dgm:pt modelId="{7BDC8263-2B08-48DE-8C23-616168EE846A}">
      <dgm:prSet phldrT="[Texto]" custT="1"/>
      <dgm:spPr/>
      <dgm:t>
        <a:bodyPr/>
        <a:lstStyle/>
        <a:p>
          <a:r>
            <a:rPr lang="es-EC" sz="1800" dirty="0"/>
            <a:t>1.- EVALUACIÓN DE LA GESTIÓN INSTITUCIONAL</a:t>
          </a:r>
        </a:p>
      </dgm:t>
    </dgm:pt>
    <dgm:pt modelId="{09E1A426-77F3-4DD7-A5A3-01A31EED4833}" type="parTrans" cxnId="{C152B8DB-93B7-4CA3-BF6E-6ED4C4C45FE3}">
      <dgm:prSet/>
      <dgm:spPr/>
      <dgm:t>
        <a:bodyPr/>
        <a:lstStyle/>
        <a:p>
          <a:endParaRPr lang="es-EC" sz="2800"/>
        </a:p>
      </dgm:t>
    </dgm:pt>
    <dgm:pt modelId="{FACEB4A8-69C4-40C2-842A-A64719021002}" type="sibTrans" cxnId="{C152B8DB-93B7-4CA3-BF6E-6ED4C4C45FE3}">
      <dgm:prSet/>
      <dgm:spPr/>
      <dgm:t>
        <a:bodyPr/>
        <a:lstStyle/>
        <a:p>
          <a:endParaRPr lang="es-EC" sz="2800"/>
        </a:p>
      </dgm:t>
    </dgm:pt>
    <dgm:pt modelId="{B2636CF8-E51D-4644-B16C-C8E419E0EF18}">
      <dgm:prSet phldrT="[Texto]" custT="1"/>
      <dgm:spPr>
        <a:solidFill>
          <a:schemeClr val="accent3"/>
        </a:solidFill>
      </dgm:spPr>
      <dgm:t>
        <a:bodyPr/>
        <a:lstStyle/>
        <a:p>
          <a:r>
            <a:rPr lang="es-EC" sz="1800" dirty="0"/>
            <a:t>2.- LLENADO FORMULARIO DEL CPCCS</a:t>
          </a:r>
        </a:p>
      </dgm:t>
    </dgm:pt>
    <dgm:pt modelId="{1AF6398A-45A4-4EE7-89AD-87977D716B81}" type="parTrans" cxnId="{83F0DA60-7EA6-4101-BA73-52B0047F7984}">
      <dgm:prSet/>
      <dgm:spPr/>
      <dgm:t>
        <a:bodyPr/>
        <a:lstStyle/>
        <a:p>
          <a:endParaRPr lang="es-EC" sz="2800"/>
        </a:p>
      </dgm:t>
    </dgm:pt>
    <dgm:pt modelId="{8601B181-962A-434B-BDAB-A6486AC07330}" type="sibTrans" cxnId="{83F0DA60-7EA6-4101-BA73-52B0047F7984}">
      <dgm:prSet/>
      <dgm:spPr/>
      <dgm:t>
        <a:bodyPr/>
        <a:lstStyle/>
        <a:p>
          <a:endParaRPr lang="es-EC" sz="2800"/>
        </a:p>
      </dgm:t>
    </dgm:pt>
    <dgm:pt modelId="{E48DBFFA-9CC7-4BB0-998C-6EF5E0502B57}">
      <dgm:prSet phldrT="[Texto]" custT="1"/>
      <dgm:spPr>
        <a:solidFill>
          <a:schemeClr val="accent6"/>
        </a:solidFill>
      </dgm:spPr>
      <dgm:t>
        <a:bodyPr/>
        <a:lstStyle/>
        <a:p>
          <a:r>
            <a:rPr lang="es-EC" sz="1800" dirty="0"/>
            <a:t>3.- APROBACIÓN DEL INFORME POR EL GAD</a:t>
          </a:r>
        </a:p>
      </dgm:t>
    </dgm:pt>
    <dgm:pt modelId="{4C3C136B-9147-4AEC-BE7D-E4C6D0B3347D}" type="parTrans" cxnId="{76C7D9E8-B9CE-4183-BFE5-B7F97377226F}">
      <dgm:prSet/>
      <dgm:spPr/>
      <dgm:t>
        <a:bodyPr/>
        <a:lstStyle/>
        <a:p>
          <a:endParaRPr lang="es-EC" sz="2800"/>
        </a:p>
      </dgm:t>
    </dgm:pt>
    <dgm:pt modelId="{37E26882-67BA-417C-9724-C646C92CB5FC}" type="sibTrans" cxnId="{76C7D9E8-B9CE-4183-BFE5-B7F97377226F}">
      <dgm:prSet/>
      <dgm:spPr/>
      <dgm:t>
        <a:bodyPr/>
        <a:lstStyle/>
        <a:p>
          <a:endParaRPr lang="es-EC" sz="2800"/>
        </a:p>
      </dgm:t>
    </dgm:pt>
    <dgm:pt modelId="{683E1566-429F-4E52-B74A-C8C91118542E}">
      <dgm:prSet custT="1"/>
      <dgm:spPr/>
      <dgm:t>
        <a:bodyPr/>
        <a:lstStyle/>
        <a:p>
          <a:r>
            <a:rPr lang="es-EC" sz="1600" dirty="0"/>
            <a:t>4.- ENTREGA PREVIA DEL INFORME A LA ASAMBLEA CIUDADANA LOCAL</a:t>
          </a:r>
        </a:p>
      </dgm:t>
    </dgm:pt>
    <dgm:pt modelId="{C4F44B92-8C63-41C3-8A92-A3E223082043}" type="parTrans" cxnId="{A66FCEEE-CC4D-4F31-8F20-E31BDD8A9329}">
      <dgm:prSet/>
      <dgm:spPr/>
      <dgm:t>
        <a:bodyPr/>
        <a:lstStyle/>
        <a:p>
          <a:endParaRPr lang="es-EC" sz="2800"/>
        </a:p>
      </dgm:t>
    </dgm:pt>
    <dgm:pt modelId="{E80B1970-86BD-4319-B239-BBAD4B7EB4D7}" type="sibTrans" cxnId="{A66FCEEE-CC4D-4F31-8F20-E31BDD8A9329}">
      <dgm:prSet/>
      <dgm:spPr/>
      <dgm:t>
        <a:bodyPr/>
        <a:lstStyle/>
        <a:p>
          <a:endParaRPr lang="es-EC" sz="2800"/>
        </a:p>
      </dgm:t>
    </dgm:pt>
    <dgm:pt modelId="{F1999CD2-7B14-4366-A658-A70D4F2DC495}" type="pres">
      <dgm:prSet presAssocID="{81729676-DFA2-4C3A-9EA4-42F596A23C66}" presName="hierChild1" presStyleCnt="0">
        <dgm:presLayoutVars>
          <dgm:orgChart val="1"/>
          <dgm:chPref val="1"/>
          <dgm:dir/>
          <dgm:animOne val="branch"/>
          <dgm:animLvl val="lvl"/>
          <dgm:resizeHandles/>
        </dgm:presLayoutVars>
      </dgm:prSet>
      <dgm:spPr/>
    </dgm:pt>
    <dgm:pt modelId="{021D002B-9AB3-4EE0-932C-8CEF2002A539}" type="pres">
      <dgm:prSet presAssocID="{74AB1B37-CF0F-429A-A0A5-D0DB90FF3B9F}" presName="hierRoot1" presStyleCnt="0">
        <dgm:presLayoutVars>
          <dgm:hierBranch val="init"/>
        </dgm:presLayoutVars>
      </dgm:prSet>
      <dgm:spPr/>
    </dgm:pt>
    <dgm:pt modelId="{12F42D84-0575-4961-9C32-E65EC859ADA5}" type="pres">
      <dgm:prSet presAssocID="{74AB1B37-CF0F-429A-A0A5-D0DB90FF3B9F}" presName="rootComposite1" presStyleCnt="0"/>
      <dgm:spPr/>
    </dgm:pt>
    <dgm:pt modelId="{449B4511-3169-41A5-9C80-D3759CCCD8FB}" type="pres">
      <dgm:prSet presAssocID="{74AB1B37-CF0F-429A-A0A5-D0DB90FF3B9F}" presName="rootText1" presStyleLbl="node0" presStyleIdx="0" presStyleCnt="1" custLinFactNeighborX="-918" custLinFactNeighborY="-65356">
        <dgm:presLayoutVars>
          <dgm:chPref val="3"/>
        </dgm:presLayoutVars>
      </dgm:prSet>
      <dgm:spPr/>
    </dgm:pt>
    <dgm:pt modelId="{519D75D3-72C0-4684-BA20-35EFCAE53B66}" type="pres">
      <dgm:prSet presAssocID="{74AB1B37-CF0F-429A-A0A5-D0DB90FF3B9F}" presName="rootConnector1" presStyleLbl="node1" presStyleIdx="0" presStyleCnt="0"/>
      <dgm:spPr/>
    </dgm:pt>
    <dgm:pt modelId="{27A00CD4-40F8-4CD1-8098-225E417C6B3A}" type="pres">
      <dgm:prSet presAssocID="{74AB1B37-CF0F-429A-A0A5-D0DB90FF3B9F}" presName="hierChild2" presStyleCnt="0"/>
      <dgm:spPr/>
    </dgm:pt>
    <dgm:pt modelId="{4C49EF32-8A24-4F0E-BE46-B3BA4EC7A7AD}" type="pres">
      <dgm:prSet presAssocID="{09E1A426-77F3-4DD7-A5A3-01A31EED4833}" presName="Name37" presStyleLbl="parChTrans1D2" presStyleIdx="0" presStyleCnt="4"/>
      <dgm:spPr/>
    </dgm:pt>
    <dgm:pt modelId="{DED06145-E979-4967-8762-BFB0BDC5160E}" type="pres">
      <dgm:prSet presAssocID="{7BDC8263-2B08-48DE-8C23-616168EE846A}" presName="hierRoot2" presStyleCnt="0">
        <dgm:presLayoutVars>
          <dgm:hierBranch val="init"/>
        </dgm:presLayoutVars>
      </dgm:prSet>
      <dgm:spPr/>
    </dgm:pt>
    <dgm:pt modelId="{CFEB1E11-F4F7-4EC5-A050-3C877FF2E7E7}" type="pres">
      <dgm:prSet presAssocID="{7BDC8263-2B08-48DE-8C23-616168EE846A}" presName="rootComposite" presStyleCnt="0"/>
      <dgm:spPr/>
    </dgm:pt>
    <dgm:pt modelId="{513B5E88-DF1A-4EC7-B493-12B4542E6B91}" type="pres">
      <dgm:prSet presAssocID="{7BDC8263-2B08-48DE-8C23-616168EE846A}" presName="rootText" presStyleLbl="node2" presStyleIdx="0" presStyleCnt="4" custScaleX="132621" custScaleY="96365" custLinFactNeighborX="-34177" custLinFactNeighborY="-72">
        <dgm:presLayoutVars>
          <dgm:chPref val="3"/>
        </dgm:presLayoutVars>
      </dgm:prSet>
      <dgm:spPr/>
    </dgm:pt>
    <dgm:pt modelId="{F4BA7192-3171-4722-BE6A-C1624AE6008E}" type="pres">
      <dgm:prSet presAssocID="{7BDC8263-2B08-48DE-8C23-616168EE846A}" presName="rootConnector" presStyleLbl="node2" presStyleIdx="0" presStyleCnt="4"/>
      <dgm:spPr/>
    </dgm:pt>
    <dgm:pt modelId="{9C509B5D-9FD9-474D-BD8A-8D44CB651F0A}" type="pres">
      <dgm:prSet presAssocID="{7BDC8263-2B08-48DE-8C23-616168EE846A}" presName="hierChild4" presStyleCnt="0"/>
      <dgm:spPr/>
    </dgm:pt>
    <dgm:pt modelId="{EA8B5A2F-E204-4964-B00A-8BECDBF43330}" type="pres">
      <dgm:prSet presAssocID="{7BDC8263-2B08-48DE-8C23-616168EE846A}" presName="hierChild5" presStyleCnt="0"/>
      <dgm:spPr/>
    </dgm:pt>
    <dgm:pt modelId="{2AF6EBFD-6994-4009-94EC-DCBF6989413B}" type="pres">
      <dgm:prSet presAssocID="{1AF6398A-45A4-4EE7-89AD-87977D716B81}" presName="Name37" presStyleLbl="parChTrans1D2" presStyleIdx="1" presStyleCnt="4"/>
      <dgm:spPr/>
    </dgm:pt>
    <dgm:pt modelId="{1E92F9E3-1B4B-485D-8B6A-68171A1C2B70}" type="pres">
      <dgm:prSet presAssocID="{B2636CF8-E51D-4644-B16C-C8E419E0EF18}" presName="hierRoot2" presStyleCnt="0">
        <dgm:presLayoutVars>
          <dgm:hierBranch val="init"/>
        </dgm:presLayoutVars>
      </dgm:prSet>
      <dgm:spPr/>
    </dgm:pt>
    <dgm:pt modelId="{FC0234E9-4527-4565-B0BD-D5A04B2860CA}" type="pres">
      <dgm:prSet presAssocID="{B2636CF8-E51D-4644-B16C-C8E419E0EF18}" presName="rootComposite" presStyleCnt="0"/>
      <dgm:spPr/>
    </dgm:pt>
    <dgm:pt modelId="{1E4EFBE0-626D-4A6C-A241-E4956165A9A1}" type="pres">
      <dgm:prSet presAssocID="{B2636CF8-E51D-4644-B16C-C8E419E0EF18}" presName="rootText" presStyleLbl="node2" presStyleIdx="1" presStyleCnt="4" custScaleX="112645" custScaleY="96365" custLinFactNeighborX="-5417" custLinFactNeighborY="1953">
        <dgm:presLayoutVars>
          <dgm:chPref val="3"/>
        </dgm:presLayoutVars>
      </dgm:prSet>
      <dgm:spPr/>
    </dgm:pt>
    <dgm:pt modelId="{14205701-F528-4BAD-A580-B2223EFA4E52}" type="pres">
      <dgm:prSet presAssocID="{B2636CF8-E51D-4644-B16C-C8E419E0EF18}" presName="rootConnector" presStyleLbl="node2" presStyleIdx="1" presStyleCnt="4"/>
      <dgm:spPr/>
    </dgm:pt>
    <dgm:pt modelId="{393D4A15-24B2-485D-BCBE-4ABA4C6BD3F0}" type="pres">
      <dgm:prSet presAssocID="{B2636CF8-E51D-4644-B16C-C8E419E0EF18}" presName="hierChild4" presStyleCnt="0"/>
      <dgm:spPr/>
    </dgm:pt>
    <dgm:pt modelId="{FBB1FE1B-C303-4F19-A6D4-652CEB61B073}" type="pres">
      <dgm:prSet presAssocID="{B2636CF8-E51D-4644-B16C-C8E419E0EF18}" presName="hierChild5" presStyleCnt="0"/>
      <dgm:spPr/>
    </dgm:pt>
    <dgm:pt modelId="{BE350FA2-1FD1-4212-88E7-3E8875C2FCE5}" type="pres">
      <dgm:prSet presAssocID="{4C3C136B-9147-4AEC-BE7D-E4C6D0B3347D}" presName="Name37" presStyleLbl="parChTrans1D2" presStyleIdx="2" presStyleCnt="4"/>
      <dgm:spPr/>
    </dgm:pt>
    <dgm:pt modelId="{470AE3DD-F2AF-4D4A-876D-8FF1084280E5}" type="pres">
      <dgm:prSet presAssocID="{E48DBFFA-9CC7-4BB0-998C-6EF5E0502B57}" presName="hierRoot2" presStyleCnt="0">
        <dgm:presLayoutVars>
          <dgm:hierBranch val="init"/>
        </dgm:presLayoutVars>
      </dgm:prSet>
      <dgm:spPr/>
    </dgm:pt>
    <dgm:pt modelId="{8E5A0BED-9E29-4336-B031-051DD42D10CC}" type="pres">
      <dgm:prSet presAssocID="{E48DBFFA-9CC7-4BB0-998C-6EF5E0502B57}" presName="rootComposite" presStyleCnt="0"/>
      <dgm:spPr/>
    </dgm:pt>
    <dgm:pt modelId="{5253B494-A34E-48FA-A2A5-DA6287FDAEE8}" type="pres">
      <dgm:prSet presAssocID="{E48DBFFA-9CC7-4BB0-998C-6EF5E0502B57}" presName="rootText" presStyleLbl="node2" presStyleIdx="2" presStyleCnt="4" custScaleX="112645" custScaleY="96365" custLinFactNeighborX="18389" custLinFactNeighborY="-3467">
        <dgm:presLayoutVars>
          <dgm:chPref val="3"/>
        </dgm:presLayoutVars>
      </dgm:prSet>
      <dgm:spPr/>
    </dgm:pt>
    <dgm:pt modelId="{30AF95DC-CF0A-49BC-93C8-5C703D4B882D}" type="pres">
      <dgm:prSet presAssocID="{E48DBFFA-9CC7-4BB0-998C-6EF5E0502B57}" presName="rootConnector" presStyleLbl="node2" presStyleIdx="2" presStyleCnt="4"/>
      <dgm:spPr/>
    </dgm:pt>
    <dgm:pt modelId="{A0DAE157-1E4A-4F45-8D9C-F2CDEB530D97}" type="pres">
      <dgm:prSet presAssocID="{E48DBFFA-9CC7-4BB0-998C-6EF5E0502B57}" presName="hierChild4" presStyleCnt="0"/>
      <dgm:spPr/>
    </dgm:pt>
    <dgm:pt modelId="{D28EDCE8-F669-4301-953F-02DE6C6F5090}" type="pres">
      <dgm:prSet presAssocID="{E48DBFFA-9CC7-4BB0-998C-6EF5E0502B57}" presName="hierChild5" presStyleCnt="0"/>
      <dgm:spPr/>
    </dgm:pt>
    <dgm:pt modelId="{61B263B6-B6BF-4ABD-BCE3-C31923D86F34}" type="pres">
      <dgm:prSet presAssocID="{C4F44B92-8C63-41C3-8A92-A3E223082043}" presName="Name37" presStyleLbl="parChTrans1D2" presStyleIdx="3" presStyleCnt="4"/>
      <dgm:spPr/>
    </dgm:pt>
    <dgm:pt modelId="{7A1BEEB2-D009-4D4E-803F-93D3E7CDDAAE}" type="pres">
      <dgm:prSet presAssocID="{683E1566-429F-4E52-B74A-C8C91118542E}" presName="hierRoot2" presStyleCnt="0">
        <dgm:presLayoutVars>
          <dgm:hierBranch val="init"/>
        </dgm:presLayoutVars>
      </dgm:prSet>
      <dgm:spPr/>
    </dgm:pt>
    <dgm:pt modelId="{5646504B-C120-421F-A727-9D77F5B2D408}" type="pres">
      <dgm:prSet presAssocID="{683E1566-429F-4E52-B74A-C8C91118542E}" presName="rootComposite" presStyleCnt="0"/>
      <dgm:spPr/>
    </dgm:pt>
    <dgm:pt modelId="{D2FDC84D-A539-4A75-8D2C-5E830B2FFE67}" type="pres">
      <dgm:prSet presAssocID="{683E1566-429F-4E52-B74A-C8C91118542E}" presName="rootText" presStyleLbl="node2" presStyleIdx="3" presStyleCnt="4" custScaleX="133815" custScaleY="96365" custLinFactNeighborX="49381" custLinFactNeighborY="-1122">
        <dgm:presLayoutVars>
          <dgm:chPref val="3"/>
        </dgm:presLayoutVars>
      </dgm:prSet>
      <dgm:spPr/>
    </dgm:pt>
    <dgm:pt modelId="{63C9D552-F6C9-4CDE-BD91-518C817C444E}" type="pres">
      <dgm:prSet presAssocID="{683E1566-429F-4E52-B74A-C8C91118542E}" presName="rootConnector" presStyleLbl="node2" presStyleIdx="3" presStyleCnt="4"/>
      <dgm:spPr/>
    </dgm:pt>
    <dgm:pt modelId="{96A24745-84C1-4673-9026-2B21614EA2EA}" type="pres">
      <dgm:prSet presAssocID="{683E1566-429F-4E52-B74A-C8C91118542E}" presName="hierChild4" presStyleCnt="0"/>
      <dgm:spPr/>
    </dgm:pt>
    <dgm:pt modelId="{D1E1C8EA-C685-4915-86FF-ACAB71E67A0C}" type="pres">
      <dgm:prSet presAssocID="{683E1566-429F-4E52-B74A-C8C91118542E}" presName="hierChild5" presStyleCnt="0"/>
      <dgm:spPr/>
    </dgm:pt>
    <dgm:pt modelId="{E424DB76-5B9D-4E5D-9C28-59FC845218BC}" type="pres">
      <dgm:prSet presAssocID="{74AB1B37-CF0F-429A-A0A5-D0DB90FF3B9F}" presName="hierChild3" presStyleCnt="0"/>
      <dgm:spPr/>
    </dgm:pt>
  </dgm:ptLst>
  <dgm:cxnLst>
    <dgm:cxn modelId="{67B82C15-003D-4B2B-8C59-6610A349EB68}" type="presOf" srcId="{E48DBFFA-9CC7-4BB0-998C-6EF5E0502B57}" destId="{5253B494-A34E-48FA-A2A5-DA6287FDAEE8}" srcOrd="0" destOrd="0" presId="urn:microsoft.com/office/officeart/2005/8/layout/orgChart1"/>
    <dgm:cxn modelId="{00F24B20-7A0F-41B6-BF51-5D2A81E7733E}" srcId="{81729676-DFA2-4C3A-9EA4-42F596A23C66}" destId="{74AB1B37-CF0F-429A-A0A5-D0DB90FF3B9F}" srcOrd="0" destOrd="0" parTransId="{ABFF294C-C6D8-4D1F-B488-D3C5C7FFF95E}" sibTransId="{B693D7B4-C025-47C5-B5FB-2B06DF5E64B7}"/>
    <dgm:cxn modelId="{83C0162D-60C2-425F-93A1-0B24DC8B8024}" type="presOf" srcId="{74AB1B37-CF0F-429A-A0A5-D0DB90FF3B9F}" destId="{449B4511-3169-41A5-9C80-D3759CCCD8FB}" srcOrd="0" destOrd="0" presId="urn:microsoft.com/office/officeart/2005/8/layout/orgChart1"/>
    <dgm:cxn modelId="{83F0DA60-7EA6-4101-BA73-52B0047F7984}" srcId="{74AB1B37-CF0F-429A-A0A5-D0DB90FF3B9F}" destId="{B2636CF8-E51D-4644-B16C-C8E419E0EF18}" srcOrd="1" destOrd="0" parTransId="{1AF6398A-45A4-4EE7-89AD-87977D716B81}" sibTransId="{8601B181-962A-434B-BDAB-A6486AC07330}"/>
    <dgm:cxn modelId="{E561F542-2DCE-4A9E-87C1-9DF3B4743FF0}" type="presOf" srcId="{74AB1B37-CF0F-429A-A0A5-D0DB90FF3B9F}" destId="{519D75D3-72C0-4684-BA20-35EFCAE53B66}" srcOrd="1" destOrd="0" presId="urn:microsoft.com/office/officeart/2005/8/layout/orgChart1"/>
    <dgm:cxn modelId="{533E2C45-BA71-4AFB-BEA3-4BA1B0D8BE0C}" type="presOf" srcId="{683E1566-429F-4E52-B74A-C8C91118542E}" destId="{D2FDC84D-A539-4A75-8D2C-5E830B2FFE67}" srcOrd="0" destOrd="0" presId="urn:microsoft.com/office/officeart/2005/8/layout/orgChart1"/>
    <dgm:cxn modelId="{718FF265-4042-47E4-87F9-93F7868E1B25}" type="presOf" srcId="{B2636CF8-E51D-4644-B16C-C8E419E0EF18}" destId="{1E4EFBE0-626D-4A6C-A241-E4956165A9A1}" srcOrd="0" destOrd="0" presId="urn:microsoft.com/office/officeart/2005/8/layout/orgChart1"/>
    <dgm:cxn modelId="{EA664648-6D7B-4761-96FA-B72EAE6710FF}" type="presOf" srcId="{C4F44B92-8C63-41C3-8A92-A3E223082043}" destId="{61B263B6-B6BF-4ABD-BCE3-C31923D86F34}" srcOrd="0" destOrd="0" presId="urn:microsoft.com/office/officeart/2005/8/layout/orgChart1"/>
    <dgm:cxn modelId="{8FDE0557-F624-47C9-9393-DB383EEB5EA6}" type="presOf" srcId="{1AF6398A-45A4-4EE7-89AD-87977D716B81}" destId="{2AF6EBFD-6994-4009-94EC-DCBF6989413B}" srcOrd="0" destOrd="0" presId="urn:microsoft.com/office/officeart/2005/8/layout/orgChart1"/>
    <dgm:cxn modelId="{1794F387-BEAC-4157-804C-FDB22C56F313}" type="presOf" srcId="{683E1566-429F-4E52-B74A-C8C91118542E}" destId="{63C9D552-F6C9-4CDE-BD91-518C817C444E}" srcOrd="1" destOrd="0" presId="urn:microsoft.com/office/officeart/2005/8/layout/orgChart1"/>
    <dgm:cxn modelId="{C72E0188-D633-4AD7-B697-D1FDB428A542}" type="presOf" srcId="{7BDC8263-2B08-48DE-8C23-616168EE846A}" destId="{513B5E88-DF1A-4EC7-B493-12B4542E6B91}" srcOrd="0" destOrd="0" presId="urn:microsoft.com/office/officeart/2005/8/layout/orgChart1"/>
    <dgm:cxn modelId="{05A6CF92-44EC-4DB6-88A7-9FEB238AA8DF}" type="presOf" srcId="{B2636CF8-E51D-4644-B16C-C8E419E0EF18}" destId="{14205701-F528-4BAD-A580-B2223EFA4E52}" srcOrd="1" destOrd="0" presId="urn:microsoft.com/office/officeart/2005/8/layout/orgChart1"/>
    <dgm:cxn modelId="{2130E196-07FE-4A47-A8A7-EEE292376021}" type="presOf" srcId="{81729676-DFA2-4C3A-9EA4-42F596A23C66}" destId="{F1999CD2-7B14-4366-A658-A70D4F2DC495}" srcOrd="0" destOrd="0" presId="urn:microsoft.com/office/officeart/2005/8/layout/orgChart1"/>
    <dgm:cxn modelId="{93C167BC-54BC-4416-99A4-E9B71BE5163D}" type="presOf" srcId="{4C3C136B-9147-4AEC-BE7D-E4C6D0B3347D}" destId="{BE350FA2-1FD1-4212-88E7-3E8875C2FCE5}" srcOrd="0" destOrd="0" presId="urn:microsoft.com/office/officeart/2005/8/layout/orgChart1"/>
    <dgm:cxn modelId="{AF6130C1-87E4-47C4-8C35-E1CE376EA117}" type="presOf" srcId="{7BDC8263-2B08-48DE-8C23-616168EE846A}" destId="{F4BA7192-3171-4722-BE6A-C1624AE6008E}" srcOrd="1" destOrd="0" presId="urn:microsoft.com/office/officeart/2005/8/layout/orgChart1"/>
    <dgm:cxn modelId="{3B29D5CC-5D3C-4F10-A0CB-FC4952DE3790}" type="presOf" srcId="{09E1A426-77F3-4DD7-A5A3-01A31EED4833}" destId="{4C49EF32-8A24-4F0E-BE46-B3BA4EC7A7AD}" srcOrd="0" destOrd="0" presId="urn:microsoft.com/office/officeart/2005/8/layout/orgChart1"/>
    <dgm:cxn modelId="{C152B8DB-93B7-4CA3-BF6E-6ED4C4C45FE3}" srcId="{74AB1B37-CF0F-429A-A0A5-D0DB90FF3B9F}" destId="{7BDC8263-2B08-48DE-8C23-616168EE846A}" srcOrd="0" destOrd="0" parTransId="{09E1A426-77F3-4DD7-A5A3-01A31EED4833}" sibTransId="{FACEB4A8-69C4-40C2-842A-A64719021002}"/>
    <dgm:cxn modelId="{76C7D9E8-B9CE-4183-BFE5-B7F97377226F}" srcId="{74AB1B37-CF0F-429A-A0A5-D0DB90FF3B9F}" destId="{E48DBFFA-9CC7-4BB0-998C-6EF5E0502B57}" srcOrd="2" destOrd="0" parTransId="{4C3C136B-9147-4AEC-BE7D-E4C6D0B3347D}" sibTransId="{37E26882-67BA-417C-9724-C646C92CB5FC}"/>
    <dgm:cxn modelId="{A66FCEEE-CC4D-4F31-8F20-E31BDD8A9329}" srcId="{74AB1B37-CF0F-429A-A0A5-D0DB90FF3B9F}" destId="{683E1566-429F-4E52-B74A-C8C91118542E}" srcOrd="3" destOrd="0" parTransId="{C4F44B92-8C63-41C3-8A92-A3E223082043}" sibTransId="{E80B1970-86BD-4319-B239-BBAD4B7EB4D7}"/>
    <dgm:cxn modelId="{474D2EFA-DFEB-4566-B1EB-7DD122ADE349}" type="presOf" srcId="{E48DBFFA-9CC7-4BB0-998C-6EF5E0502B57}" destId="{30AF95DC-CF0A-49BC-93C8-5C703D4B882D}" srcOrd="1" destOrd="0" presId="urn:microsoft.com/office/officeart/2005/8/layout/orgChart1"/>
    <dgm:cxn modelId="{73957925-549B-4A60-8C36-57A8A0C2F66D}" type="presParOf" srcId="{F1999CD2-7B14-4366-A658-A70D4F2DC495}" destId="{021D002B-9AB3-4EE0-932C-8CEF2002A539}" srcOrd="0" destOrd="0" presId="urn:microsoft.com/office/officeart/2005/8/layout/orgChart1"/>
    <dgm:cxn modelId="{2C295842-B3E7-4F82-B796-5AB7284E0C65}" type="presParOf" srcId="{021D002B-9AB3-4EE0-932C-8CEF2002A539}" destId="{12F42D84-0575-4961-9C32-E65EC859ADA5}" srcOrd="0" destOrd="0" presId="urn:microsoft.com/office/officeart/2005/8/layout/orgChart1"/>
    <dgm:cxn modelId="{6FCFF708-7406-4988-A15E-59198378AE29}" type="presParOf" srcId="{12F42D84-0575-4961-9C32-E65EC859ADA5}" destId="{449B4511-3169-41A5-9C80-D3759CCCD8FB}" srcOrd="0" destOrd="0" presId="urn:microsoft.com/office/officeart/2005/8/layout/orgChart1"/>
    <dgm:cxn modelId="{4B57A9F2-951A-4712-BB79-45B7291D84DF}" type="presParOf" srcId="{12F42D84-0575-4961-9C32-E65EC859ADA5}" destId="{519D75D3-72C0-4684-BA20-35EFCAE53B66}" srcOrd="1" destOrd="0" presId="urn:microsoft.com/office/officeart/2005/8/layout/orgChart1"/>
    <dgm:cxn modelId="{5450909B-1A42-40B6-9538-B21277A15B67}" type="presParOf" srcId="{021D002B-9AB3-4EE0-932C-8CEF2002A539}" destId="{27A00CD4-40F8-4CD1-8098-225E417C6B3A}" srcOrd="1" destOrd="0" presId="urn:microsoft.com/office/officeart/2005/8/layout/orgChart1"/>
    <dgm:cxn modelId="{54BCFEA6-5913-407C-9DE0-DE2C2DF403B1}" type="presParOf" srcId="{27A00CD4-40F8-4CD1-8098-225E417C6B3A}" destId="{4C49EF32-8A24-4F0E-BE46-B3BA4EC7A7AD}" srcOrd="0" destOrd="0" presId="urn:microsoft.com/office/officeart/2005/8/layout/orgChart1"/>
    <dgm:cxn modelId="{BFE04627-CF95-41B7-89E3-46A310AB4C28}" type="presParOf" srcId="{27A00CD4-40F8-4CD1-8098-225E417C6B3A}" destId="{DED06145-E979-4967-8762-BFB0BDC5160E}" srcOrd="1" destOrd="0" presId="urn:microsoft.com/office/officeart/2005/8/layout/orgChart1"/>
    <dgm:cxn modelId="{729279BE-8EFB-43E4-8BF6-3D4DAACF4D01}" type="presParOf" srcId="{DED06145-E979-4967-8762-BFB0BDC5160E}" destId="{CFEB1E11-F4F7-4EC5-A050-3C877FF2E7E7}" srcOrd="0" destOrd="0" presId="urn:microsoft.com/office/officeart/2005/8/layout/orgChart1"/>
    <dgm:cxn modelId="{F72C33FC-5ED5-44C7-A1CB-4087411CC6C5}" type="presParOf" srcId="{CFEB1E11-F4F7-4EC5-A050-3C877FF2E7E7}" destId="{513B5E88-DF1A-4EC7-B493-12B4542E6B91}" srcOrd="0" destOrd="0" presId="urn:microsoft.com/office/officeart/2005/8/layout/orgChart1"/>
    <dgm:cxn modelId="{AF535F83-E4CE-4CDF-96E4-67A0F15E8F7D}" type="presParOf" srcId="{CFEB1E11-F4F7-4EC5-A050-3C877FF2E7E7}" destId="{F4BA7192-3171-4722-BE6A-C1624AE6008E}" srcOrd="1" destOrd="0" presId="urn:microsoft.com/office/officeart/2005/8/layout/orgChart1"/>
    <dgm:cxn modelId="{0BA30CB1-430F-4506-A2A4-EF7A8D72BD64}" type="presParOf" srcId="{DED06145-E979-4967-8762-BFB0BDC5160E}" destId="{9C509B5D-9FD9-474D-BD8A-8D44CB651F0A}" srcOrd="1" destOrd="0" presId="urn:microsoft.com/office/officeart/2005/8/layout/orgChart1"/>
    <dgm:cxn modelId="{7F1C30D4-CA70-4D08-8D4C-90F51F43E53D}" type="presParOf" srcId="{DED06145-E979-4967-8762-BFB0BDC5160E}" destId="{EA8B5A2F-E204-4964-B00A-8BECDBF43330}" srcOrd="2" destOrd="0" presId="urn:microsoft.com/office/officeart/2005/8/layout/orgChart1"/>
    <dgm:cxn modelId="{6181C7ED-A1FD-44BA-9D98-D51D566EBAF8}" type="presParOf" srcId="{27A00CD4-40F8-4CD1-8098-225E417C6B3A}" destId="{2AF6EBFD-6994-4009-94EC-DCBF6989413B}" srcOrd="2" destOrd="0" presId="urn:microsoft.com/office/officeart/2005/8/layout/orgChart1"/>
    <dgm:cxn modelId="{45DF93D0-0AB7-4FF0-B252-2D510D1B0A9D}" type="presParOf" srcId="{27A00CD4-40F8-4CD1-8098-225E417C6B3A}" destId="{1E92F9E3-1B4B-485D-8B6A-68171A1C2B70}" srcOrd="3" destOrd="0" presId="urn:microsoft.com/office/officeart/2005/8/layout/orgChart1"/>
    <dgm:cxn modelId="{E8BD7428-B9F3-40C5-BF90-0B2115BF7E69}" type="presParOf" srcId="{1E92F9E3-1B4B-485D-8B6A-68171A1C2B70}" destId="{FC0234E9-4527-4565-B0BD-D5A04B2860CA}" srcOrd="0" destOrd="0" presId="urn:microsoft.com/office/officeart/2005/8/layout/orgChart1"/>
    <dgm:cxn modelId="{E836D114-10DC-4BDD-A011-2A7DDE414D9B}" type="presParOf" srcId="{FC0234E9-4527-4565-B0BD-D5A04B2860CA}" destId="{1E4EFBE0-626D-4A6C-A241-E4956165A9A1}" srcOrd="0" destOrd="0" presId="urn:microsoft.com/office/officeart/2005/8/layout/orgChart1"/>
    <dgm:cxn modelId="{27DD036F-97E0-4941-BBBE-EC3DD1A37EE3}" type="presParOf" srcId="{FC0234E9-4527-4565-B0BD-D5A04B2860CA}" destId="{14205701-F528-4BAD-A580-B2223EFA4E52}" srcOrd="1" destOrd="0" presId="urn:microsoft.com/office/officeart/2005/8/layout/orgChart1"/>
    <dgm:cxn modelId="{293AE99D-5BC5-4C3C-8237-EF98B1BA5AEA}" type="presParOf" srcId="{1E92F9E3-1B4B-485D-8B6A-68171A1C2B70}" destId="{393D4A15-24B2-485D-BCBE-4ABA4C6BD3F0}" srcOrd="1" destOrd="0" presId="urn:microsoft.com/office/officeart/2005/8/layout/orgChart1"/>
    <dgm:cxn modelId="{C7D8D239-7183-422C-8BAD-50D4FFE24C17}" type="presParOf" srcId="{1E92F9E3-1B4B-485D-8B6A-68171A1C2B70}" destId="{FBB1FE1B-C303-4F19-A6D4-652CEB61B073}" srcOrd="2" destOrd="0" presId="urn:microsoft.com/office/officeart/2005/8/layout/orgChart1"/>
    <dgm:cxn modelId="{3712020F-46B4-4DF7-8505-15E7B9780A5A}" type="presParOf" srcId="{27A00CD4-40F8-4CD1-8098-225E417C6B3A}" destId="{BE350FA2-1FD1-4212-88E7-3E8875C2FCE5}" srcOrd="4" destOrd="0" presId="urn:microsoft.com/office/officeart/2005/8/layout/orgChart1"/>
    <dgm:cxn modelId="{6AE26C71-B325-4728-A619-0E894E8520A0}" type="presParOf" srcId="{27A00CD4-40F8-4CD1-8098-225E417C6B3A}" destId="{470AE3DD-F2AF-4D4A-876D-8FF1084280E5}" srcOrd="5" destOrd="0" presId="urn:microsoft.com/office/officeart/2005/8/layout/orgChart1"/>
    <dgm:cxn modelId="{9AC396BC-516E-4ADC-92BF-C6BD466BAB37}" type="presParOf" srcId="{470AE3DD-F2AF-4D4A-876D-8FF1084280E5}" destId="{8E5A0BED-9E29-4336-B031-051DD42D10CC}" srcOrd="0" destOrd="0" presId="urn:microsoft.com/office/officeart/2005/8/layout/orgChart1"/>
    <dgm:cxn modelId="{CB0AAAFD-1DAE-4EA8-8207-BAA04579BA6A}" type="presParOf" srcId="{8E5A0BED-9E29-4336-B031-051DD42D10CC}" destId="{5253B494-A34E-48FA-A2A5-DA6287FDAEE8}" srcOrd="0" destOrd="0" presId="urn:microsoft.com/office/officeart/2005/8/layout/orgChart1"/>
    <dgm:cxn modelId="{4CB20AD7-1A41-470E-8C74-9F4CBD991B89}" type="presParOf" srcId="{8E5A0BED-9E29-4336-B031-051DD42D10CC}" destId="{30AF95DC-CF0A-49BC-93C8-5C703D4B882D}" srcOrd="1" destOrd="0" presId="urn:microsoft.com/office/officeart/2005/8/layout/orgChart1"/>
    <dgm:cxn modelId="{77B52B0C-0062-4A83-81A8-88572017142E}" type="presParOf" srcId="{470AE3DD-F2AF-4D4A-876D-8FF1084280E5}" destId="{A0DAE157-1E4A-4F45-8D9C-F2CDEB530D97}" srcOrd="1" destOrd="0" presId="urn:microsoft.com/office/officeart/2005/8/layout/orgChart1"/>
    <dgm:cxn modelId="{FDF0D6CB-0AC6-45A8-AF4A-714207A6E930}" type="presParOf" srcId="{470AE3DD-F2AF-4D4A-876D-8FF1084280E5}" destId="{D28EDCE8-F669-4301-953F-02DE6C6F5090}" srcOrd="2" destOrd="0" presId="urn:microsoft.com/office/officeart/2005/8/layout/orgChart1"/>
    <dgm:cxn modelId="{031288D7-ADE5-48A2-B5B8-7EEB6BED7892}" type="presParOf" srcId="{27A00CD4-40F8-4CD1-8098-225E417C6B3A}" destId="{61B263B6-B6BF-4ABD-BCE3-C31923D86F34}" srcOrd="6" destOrd="0" presId="urn:microsoft.com/office/officeart/2005/8/layout/orgChart1"/>
    <dgm:cxn modelId="{C231FCE4-A15D-4276-86C0-6F11C29E2FAF}" type="presParOf" srcId="{27A00CD4-40F8-4CD1-8098-225E417C6B3A}" destId="{7A1BEEB2-D009-4D4E-803F-93D3E7CDDAAE}" srcOrd="7" destOrd="0" presId="urn:microsoft.com/office/officeart/2005/8/layout/orgChart1"/>
    <dgm:cxn modelId="{79141B12-7DB0-40A9-8FFA-FDF2D744FBF4}" type="presParOf" srcId="{7A1BEEB2-D009-4D4E-803F-93D3E7CDDAAE}" destId="{5646504B-C120-421F-A727-9D77F5B2D408}" srcOrd="0" destOrd="0" presId="urn:microsoft.com/office/officeart/2005/8/layout/orgChart1"/>
    <dgm:cxn modelId="{DB2E00AB-3771-474E-B86F-D17D6A76B1B1}" type="presParOf" srcId="{5646504B-C120-421F-A727-9D77F5B2D408}" destId="{D2FDC84D-A539-4A75-8D2C-5E830B2FFE67}" srcOrd="0" destOrd="0" presId="urn:microsoft.com/office/officeart/2005/8/layout/orgChart1"/>
    <dgm:cxn modelId="{DA9E24FE-20CD-4788-80EE-63DF12798518}" type="presParOf" srcId="{5646504B-C120-421F-A727-9D77F5B2D408}" destId="{63C9D552-F6C9-4CDE-BD91-518C817C444E}" srcOrd="1" destOrd="0" presId="urn:microsoft.com/office/officeart/2005/8/layout/orgChart1"/>
    <dgm:cxn modelId="{7661FA5E-A8F2-48C4-BA91-A37F0804DFFC}" type="presParOf" srcId="{7A1BEEB2-D009-4D4E-803F-93D3E7CDDAAE}" destId="{96A24745-84C1-4673-9026-2B21614EA2EA}" srcOrd="1" destOrd="0" presId="urn:microsoft.com/office/officeart/2005/8/layout/orgChart1"/>
    <dgm:cxn modelId="{14AFEBB6-1E3E-4F48-B749-AB95769C654F}" type="presParOf" srcId="{7A1BEEB2-D009-4D4E-803F-93D3E7CDDAAE}" destId="{D1E1C8EA-C685-4915-86FF-ACAB71E67A0C}" srcOrd="2" destOrd="0" presId="urn:microsoft.com/office/officeart/2005/8/layout/orgChart1"/>
    <dgm:cxn modelId="{B359161A-5D7B-428A-B18B-79CE3DB4DA33}" type="presParOf" srcId="{021D002B-9AB3-4EE0-932C-8CEF2002A539}" destId="{E424DB76-5B9D-4E5D-9C28-59FC845218B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729676-DFA2-4C3A-9EA4-42F596A23C66}" type="doc">
      <dgm:prSet loTypeId="urn:microsoft.com/office/officeart/2005/8/layout/orgChart1" loCatId="hierarchy" qsTypeId="urn:microsoft.com/office/officeart/2005/8/quickstyle/simple1" qsCatId="simple" csTypeId="urn:microsoft.com/office/officeart/2005/8/colors/colorful3" csCatId="colorful" phldr="1"/>
      <dgm:spPr/>
      <dgm:t>
        <a:bodyPr/>
        <a:lstStyle/>
        <a:p>
          <a:endParaRPr lang="es-EC"/>
        </a:p>
      </dgm:t>
    </dgm:pt>
    <dgm:pt modelId="{74AB1B37-CF0F-429A-A0A5-D0DB90FF3B9F}">
      <dgm:prSet phldrT="[Texto]" custT="1"/>
      <dgm:spPr>
        <a:solidFill>
          <a:schemeClr val="accent6">
            <a:lumMod val="60000"/>
            <a:lumOff val="40000"/>
          </a:schemeClr>
        </a:solidFill>
      </dgm:spPr>
      <dgm:t>
        <a:bodyPr/>
        <a:lstStyle/>
        <a:p>
          <a:pPr>
            <a:buNone/>
          </a:pPr>
          <a:r>
            <a:rPr lang="es-EC" sz="2400" noProof="0" dirty="0">
              <a:solidFill>
                <a:schemeClr val="tx1"/>
              </a:solidFill>
              <a:latin typeface="Microsoft YaHei"/>
              <a:ea typeface="Microsoft YaHei"/>
              <a:cs typeface="Microsoft YaHei"/>
              <a:sym typeface="Microsoft YaHei"/>
            </a:rPr>
            <a:t>FASE 3</a:t>
          </a:r>
          <a:endParaRPr lang="es-EC" sz="2400" noProof="0" dirty="0">
            <a:solidFill>
              <a:schemeClr val="tx1"/>
            </a:solidFill>
          </a:endParaRPr>
        </a:p>
      </dgm:t>
    </dgm:pt>
    <dgm:pt modelId="{ABFF294C-C6D8-4D1F-B488-D3C5C7FFF95E}" type="parTrans" cxnId="{00F24B20-7A0F-41B6-BF51-5D2A81E7733E}">
      <dgm:prSet/>
      <dgm:spPr/>
      <dgm:t>
        <a:bodyPr/>
        <a:lstStyle/>
        <a:p>
          <a:endParaRPr lang="es-EC" sz="2800"/>
        </a:p>
      </dgm:t>
    </dgm:pt>
    <dgm:pt modelId="{B693D7B4-C025-47C5-B5FB-2B06DF5E64B7}" type="sibTrans" cxnId="{00F24B20-7A0F-41B6-BF51-5D2A81E7733E}">
      <dgm:prSet/>
      <dgm:spPr/>
      <dgm:t>
        <a:bodyPr/>
        <a:lstStyle/>
        <a:p>
          <a:endParaRPr lang="es-EC" sz="2800"/>
        </a:p>
      </dgm:t>
    </dgm:pt>
    <dgm:pt modelId="{7BDC8263-2B08-48DE-8C23-616168EE846A}">
      <dgm:prSet phldrT="[Texto]" custT="1"/>
      <dgm:spPr>
        <a:solidFill>
          <a:schemeClr val="accent1"/>
        </a:solidFill>
      </dgm:spPr>
      <dgm:t>
        <a:bodyPr/>
        <a:lstStyle/>
        <a:p>
          <a:r>
            <a:rPr lang="es-EC" sz="1800" dirty="0"/>
            <a:t>1.- La Asamblea Ciudadana Local evalúa el informe de Rendición de Cuentas</a:t>
          </a:r>
        </a:p>
      </dgm:t>
    </dgm:pt>
    <dgm:pt modelId="{09E1A426-77F3-4DD7-A5A3-01A31EED4833}" type="parTrans" cxnId="{C152B8DB-93B7-4CA3-BF6E-6ED4C4C45FE3}">
      <dgm:prSet/>
      <dgm:spPr/>
      <dgm:t>
        <a:bodyPr/>
        <a:lstStyle/>
        <a:p>
          <a:endParaRPr lang="es-EC" sz="2800"/>
        </a:p>
      </dgm:t>
    </dgm:pt>
    <dgm:pt modelId="{FACEB4A8-69C4-40C2-842A-A64719021002}" type="sibTrans" cxnId="{C152B8DB-93B7-4CA3-BF6E-6ED4C4C45FE3}">
      <dgm:prSet/>
      <dgm:spPr/>
      <dgm:t>
        <a:bodyPr/>
        <a:lstStyle/>
        <a:p>
          <a:endParaRPr lang="es-EC" sz="2800"/>
        </a:p>
      </dgm:t>
    </dgm:pt>
    <dgm:pt modelId="{B2636CF8-E51D-4644-B16C-C8E419E0EF18}">
      <dgm:prSet phldrT="[Texto]" custT="1"/>
      <dgm:spPr>
        <a:solidFill>
          <a:schemeClr val="accent4"/>
        </a:solidFill>
      </dgm:spPr>
      <dgm:t>
        <a:bodyPr/>
        <a:lstStyle/>
        <a:p>
          <a:r>
            <a:rPr lang="es-EC" sz="1800" dirty="0"/>
            <a:t>2.- Difusión previa del Informe de Rendición de Cuentas</a:t>
          </a:r>
        </a:p>
      </dgm:t>
    </dgm:pt>
    <dgm:pt modelId="{1AF6398A-45A4-4EE7-89AD-87977D716B81}" type="parTrans" cxnId="{83F0DA60-7EA6-4101-BA73-52B0047F7984}">
      <dgm:prSet/>
      <dgm:spPr/>
      <dgm:t>
        <a:bodyPr/>
        <a:lstStyle/>
        <a:p>
          <a:endParaRPr lang="es-EC" sz="2800"/>
        </a:p>
      </dgm:t>
    </dgm:pt>
    <dgm:pt modelId="{8601B181-962A-434B-BDAB-A6486AC07330}" type="sibTrans" cxnId="{83F0DA60-7EA6-4101-BA73-52B0047F7984}">
      <dgm:prSet/>
      <dgm:spPr/>
      <dgm:t>
        <a:bodyPr/>
        <a:lstStyle/>
        <a:p>
          <a:endParaRPr lang="es-EC" sz="2800"/>
        </a:p>
      </dgm:t>
    </dgm:pt>
    <dgm:pt modelId="{E48DBFFA-9CC7-4BB0-998C-6EF5E0502B57}">
      <dgm:prSet phldrT="[Texto]" custT="1"/>
      <dgm:spPr>
        <a:solidFill>
          <a:schemeClr val="accent2">
            <a:lumMod val="75000"/>
          </a:schemeClr>
        </a:solidFill>
      </dgm:spPr>
      <dgm:t>
        <a:bodyPr/>
        <a:lstStyle/>
        <a:p>
          <a:r>
            <a:rPr lang="es-EC" sz="1800" dirty="0"/>
            <a:t>3.- Convocatoria a la deliberación pública y evaluación ciudadana</a:t>
          </a:r>
        </a:p>
      </dgm:t>
    </dgm:pt>
    <dgm:pt modelId="{4C3C136B-9147-4AEC-BE7D-E4C6D0B3347D}" type="parTrans" cxnId="{76C7D9E8-B9CE-4183-BFE5-B7F97377226F}">
      <dgm:prSet/>
      <dgm:spPr/>
      <dgm:t>
        <a:bodyPr/>
        <a:lstStyle/>
        <a:p>
          <a:endParaRPr lang="es-EC" sz="2800"/>
        </a:p>
      </dgm:t>
    </dgm:pt>
    <dgm:pt modelId="{37E26882-67BA-417C-9724-C646C92CB5FC}" type="sibTrans" cxnId="{76C7D9E8-B9CE-4183-BFE5-B7F97377226F}">
      <dgm:prSet/>
      <dgm:spPr/>
      <dgm:t>
        <a:bodyPr/>
        <a:lstStyle/>
        <a:p>
          <a:endParaRPr lang="es-EC" sz="2800"/>
        </a:p>
      </dgm:t>
    </dgm:pt>
    <dgm:pt modelId="{683E1566-429F-4E52-B74A-C8C91118542E}">
      <dgm:prSet custT="1"/>
      <dgm:spPr>
        <a:solidFill>
          <a:schemeClr val="bg1">
            <a:lumMod val="65000"/>
          </a:schemeClr>
        </a:solidFill>
      </dgm:spPr>
      <dgm:t>
        <a:bodyPr/>
        <a:lstStyle/>
        <a:p>
          <a:r>
            <a:rPr lang="es-EC" sz="1600" dirty="0"/>
            <a:t>4.- Deliberación pública y evaluación ciudadana</a:t>
          </a:r>
        </a:p>
      </dgm:t>
    </dgm:pt>
    <dgm:pt modelId="{C4F44B92-8C63-41C3-8A92-A3E223082043}" type="parTrans" cxnId="{A66FCEEE-CC4D-4F31-8F20-E31BDD8A9329}">
      <dgm:prSet/>
      <dgm:spPr/>
      <dgm:t>
        <a:bodyPr/>
        <a:lstStyle/>
        <a:p>
          <a:endParaRPr lang="es-EC" sz="2800"/>
        </a:p>
      </dgm:t>
    </dgm:pt>
    <dgm:pt modelId="{E80B1970-86BD-4319-B239-BBAD4B7EB4D7}" type="sibTrans" cxnId="{A66FCEEE-CC4D-4F31-8F20-E31BDD8A9329}">
      <dgm:prSet/>
      <dgm:spPr/>
      <dgm:t>
        <a:bodyPr/>
        <a:lstStyle/>
        <a:p>
          <a:endParaRPr lang="es-EC" sz="2800"/>
        </a:p>
      </dgm:t>
    </dgm:pt>
    <dgm:pt modelId="{F1999CD2-7B14-4366-A658-A70D4F2DC495}" type="pres">
      <dgm:prSet presAssocID="{81729676-DFA2-4C3A-9EA4-42F596A23C66}" presName="hierChild1" presStyleCnt="0">
        <dgm:presLayoutVars>
          <dgm:orgChart val="1"/>
          <dgm:chPref val="1"/>
          <dgm:dir/>
          <dgm:animOne val="branch"/>
          <dgm:animLvl val="lvl"/>
          <dgm:resizeHandles/>
        </dgm:presLayoutVars>
      </dgm:prSet>
      <dgm:spPr/>
    </dgm:pt>
    <dgm:pt modelId="{021D002B-9AB3-4EE0-932C-8CEF2002A539}" type="pres">
      <dgm:prSet presAssocID="{74AB1B37-CF0F-429A-A0A5-D0DB90FF3B9F}" presName="hierRoot1" presStyleCnt="0">
        <dgm:presLayoutVars>
          <dgm:hierBranch val="init"/>
        </dgm:presLayoutVars>
      </dgm:prSet>
      <dgm:spPr/>
    </dgm:pt>
    <dgm:pt modelId="{12F42D84-0575-4961-9C32-E65EC859ADA5}" type="pres">
      <dgm:prSet presAssocID="{74AB1B37-CF0F-429A-A0A5-D0DB90FF3B9F}" presName="rootComposite1" presStyleCnt="0"/>
      <dgm:spPr/>
    </dgm:pt>
    <dgm:pt modelId="{449B4511-3169-41A5-9C80-D3759CCCD8FB}" type="pres">
      <dgm:prSet presAssocID="{74AB1B37-CF0F-429A-A0A5-D0DB90FF3B9F}" presName="rootText1" presStyleLbl="node0" presStyleIdx="0" presStyleCnt="1" custScaleY="59306" custLinFactNeighborX="-918" custLinFactNeighborY="-65356">
        <dgm:presLayoutVars>
          <dgm:chPref val="3"/>
        </dgm:presLayoutVars>
      </dgm:prSet>
      <dgm:spPr/>
    </dgm:pt>
    <dgm:pt modelId="{519D75D3-72C0-4684-BA20-35EFCAE53B66}" type="pres">
      <dgm:prSet presAssocID="{74AB1B37-CF0F-429A-A0A5-D0DB90FF3B9F}" presName="rootConnector1" presStyleLbl="node1" presStyleIdx="0" presStyleCnt="0"/>
      <dgm:spPr/>
    </dgm:pt>
    <dgm:pt modelId="{27A00CD4-40F8-4CD1-8098-225E417C6B3A}" type="pres">
      <dgm:prSet presAssocID="{74AB1B37-CF0F-429A-A0A5-D0DB90FF3B9F}" presName="hierChild2" presStyleCnt="0"/>
      <dgm:spPr/>
    </dgm:pt>
    <dgm:pt modelId="{4C49EF32-8A24-4F0E-BE46-B3BA4EC7A7AD}" type="pres">
      <dgm:prSet presAssocID="{09E1A426-77F3-4DD7-A5A3-01A31EED4833}" presName="Name37" presStyleLbl="parChTrans1D2" presStyleIdx="0" presStyleCnt="4"/>
      <dgm:spPr/>
    </dgm:pt>
    <dgm:pt modelId="{DED06145-E979-4967-8762-BFB0BDC5160E}" type="pres">
      <dgm:prSet presAssocID="{7BDC8263-2B08-48DE-8C23-616168EE846A}" presName="hierRoot2" presStyleCnt="0">
        <dgm:presLayoutVars>
          <dgm:hierBranch val="init"/>
        </dgm:presLayoutVars>
      </dgm:prSet>
      <dgm:spPr/>
    </dgm:pt>
    <dgm:pt modelId="{CFEB1E11-F4F7-4EC5-A050-3C877FF2E7E7}" type="pres">
      <dgm:prSet presAssocID="{7BDC8263-2B08-48DE-8C23-616168EE846A}" presName="rootComposite" presStyleCnt="0"/>
      <dgm:spPr/>
    </dgm:pt>
    <dgm:pt modelId="{513B5E88-DF1A-4EC7-B493-12B4542E6B91}" type="pres">
      <dgm:prSet presAssocID="{7BDC8263-2B08-48DE-8C23-616168EE846A}" presName="rootText" presStyleLbl="node2" presStyleIdx="0" presStyleCnt="4" custScaleX="132621" custScaleY="96365" custLinFactNeighborX="-34177" custLinFactNeighborY="-72">
        <dgm:presLayoutVars>
          <dgm:chPref val="3"/>
        </dgm:presLayoutVars>
      </dgm:prSet>
      <dgm:spPr/>
    </dgm:pt>
    <dgm:pt modelId="{F4BA7192-3171-4722-BE6A-C1624AE6008E}" type="pres">
      <dgm:prSet presAssocID="{7BDC8263-2B08-48DE-8C23-616168EE846A}" presName="rootConnector" presStyleLbl="node2" presStyleIdx="0" presStyleCnt="4"/>
      <dgm:spPr/>
    </dgm:pt>
    <dgm:pt modelId="{9C509B5D-9FD9-474D-BD8A-8D44CB651F0A}" type="pres">
      <dgm:prSet presAssocID="{7BDC8263-2B08-48DE-8C23-616168EE846A}" presName="hierChild4" presStyleCnt="0"/>
      <dgm:spPr/>
    </dgm:pt>
    <dgm:pt modelId="{EA8B5A2F-E204-4964-B00A-8BECDBF43330}" type="pres">
      <dgm:prSet presAssocID="{7BDC8263-2B08-48DE-8C23-616168EE846A}" presName="hierChild5" presStyleCnt="0"/>
      <dgm:spPr/>
    </dgm:pt>
    <dgm:pt modelId="{2AF6EBFD-6994-4009-94EC-DCBF6989413B}" type="pres">
      <dgm:prSet presAssocID="{1AF6398A-45A4-4EE7-89AD-87977D716B81}" presName="Name37" presStyleLbl="parChTrans1D2" presStyleIdx="1" presStyleCnt="4"/>
      <dgm:spPr/>
    </dgm:pt>
    <dgm:pt modelId="{1E92F9E3-1B4B-485D-8B6A-68171A1C2B70}" type="pres">
      <dgm:prSet presAssocID="{B2636CF8-E51D-4644-B16C-C8E419E0EF18}" presName="hierRoot2" presStyleCnt="0">
        <dgm:presLayoutVars>
          <dgm:hierBranch val="init"/>
        </dgm:presLayoutVars>
      </dgm:prSet>
      <dgm:spPr/>
    </dgm:pt>
    <dgm:pt modelId="{FC0234E9-4527-4565-B0BD-D5A04B2860CA}" type="pres">
      <dgm:prSet presAssocID="{B2636CF8-E51D-4644-B16C-C8E419E0EF18}" presName="rootComposite" presStyleCnt="0"/>
      <dgm:spPr/>
    </dgm:pt>
    <dgm:pt modelId="{1E4EFBE0-626D-4A6C-A241-E4956165A9A1}" type="pres">
      <dgm:prSet presAssocID="{B2636CF8-E51D-4644-B16C-C8E419E0EF18}" presName="rootText" presStyleLbl="node2" presStyleIdx="1" presStyleCnt="4" custScaleX="112645" custScaleY="96365" custLinFactNeighborX="-6652" custLinFactNeighborY="-252">
        <dgm:presLayoutVars>
          <dgm:chPref val="3"/>
        </dgm:presLayoutVars>
      </dgm:prSet>
      <dgm:spPr/>
    </dgm:pt>
    <dgm:pt modelId="{14205701-F528-4BAD-A580-B2223EFA4E52}" type="pres">
      <dgm:prSet presAssocID="{B2636CF8-E51D-4644-B16C-C8E419E0EF18}" presName="rootConnector" presStyleLbl="node2" presStyleIdx="1" presStyleCnt="4"/>
      <dgm:spPr/>
    </dgm:pt>
    <dgm:pt modelId="{393D4A15-24B2-485D-BCBE-4ABA4C6BD3F0}" type="pres">
      <dgm:prSet presAssocID="{B2636CF8-E51D-4644-B16C-C8E419E0EF18}" presName="hierChild4" presStyleCnt="0"/>
      <dgm:spPr/>
    </dgm:pt>
    <dgm:pt modelId="{FBB1FE1B-C303-4F19-A6D4-652CEB61B073}" type="pres">
      <dgm:prSet presAssocID="{B2636CF8-E51D-4644-B16C-C8E419E0EF18}" presName="hierChild5" presStyleCnt="0"/>
      <dgm:spPr/>
    </dgm:pt>
    <dgm:pt modelId="{BE350FA2-1FD1-4212-88E7-3E8875C2FCE5}" type="pres">
      <dgm:prSet presAssocID="{4C3C136B-9147-4AEC-BE7D-E4C6D0B3347D}" presName="Name37" presStyleLbl="parChTrans1D2" presStyleIdx="2" presStyleCnt="4"/>
      <dgm:spPr/>
    </dgm:pt>
    <dgm:pt modelId="{470AE3DD-F2AF-4D4A-876D-8FF1084280E5}" type="pres">
      <dgm:prSet presAssocID="{E48DBFFA-9CC7-4BB0-998C-6EF5E0502B57}" presName="hierRoot2" presStyleCnt="0">
        <dgm:presLayoutVars>
          <dgm:hierBranch val="init"/>
        </dgm:presLayoutVars>
      </dgm:prSet>
      <dgm:spPr/>
    </dgm:pt>
    <dgm:pt modelId="{8E5A0BED-9E29-4336-B031-051DD42D10CC}" type="pres">
      <dgm:prSet presAssocID="{E48DBFFA-9CC7-4BB0-998C-6EF5E0502B57}" presName="rootComposite" presStyleCnt="0"/>
      <dgm:spPr/>
    </dgm:pt>
    <dgm:pt modelId="{5253B494-A34E-48FA-A2A5-DA6287FDAEE8}" type="pres">
      <dgm:prSet presAssocID="{E48DBFFA-9CC7-4BB0-998C-6EF5E0502B57}" presName="rootText" presStyleLbl="node2" presStyleIdx="2" presStyleCnt="4" custScaleX="112645" custScaleY="96365" custLinFactNeighborX="-1596" custLinFactNeighborY="-1122">
        <dgm:presLayoutVars>
          <dgm:chPref val="3"/>
        </dgm:presLayoutVars>
      </dgm:prSet>
      <dgm:spPr/>
    </dgm:pt>
    <dgm:pt modelId="{30AF95DC-CF0A-49BC-93C8-5C703D4B882D}" type="pres">
      <dgm:prSet presAssocID="{E48DBFFA-9CC7-4BB0-998C-6EF5E0502B57}" presName="rootConnector" presStyleLbl="node2" presStyleIdx="2" presStyleCnt="4"/>
      <dgm:spPr/>
    </dgm:pt>
    <dgm:pt modelId="{A0DAE157-1E4A-4F45-8D9C-F2CDEB530D97}" type="pres">
      <dgm:prSet presAssocID="{E48DBFFA-9CC7-4BB0-998C-6EF5E0502B57}" presName="hierChild4" presStyleCnt="0"/>
      <dgm:spPr/>
    </dgm:pt>
    <dgm:pt modelId="{D28EDCE8-F669-4301-953F-02DE6C6F5090}" type="pres">
      <dgm:prSet presAssocID="{E48DBFFA-9CC7-4BB0-998C-6EF5E0502B57}" presName="hierChild5" presStyleCnt="0"/>
      <dgm:spPr/>
    </dgm:pt>
    <dgm:pt modelId="{61B263B6-B6BF-4ABD-BCE3-C31923D86F34}" type="pres">
      <dgm:prSet presAssocID="{C4F44B92-8C63-41C3-8A92-A3E223082043}" presName="Name37" presStyleLbl="parChTrans1D2" presStyleIdx="3" presStyleCnt="4"/>
      <dgm:spPr/>
    </dgm:pt>
    <dgm:pt modelId="{7A1BEEB2-D009-4D4E-803F-93D3E7CDDAAE}" type="pres">
      <dgm:prSet presAssocID="{683E1566-429F-4E52-B74A-C8C91118542E}" presName="hierRoot2" presStyleCnt="0">
        <dgm:presLayoutVars>
          <dgm:hierBranch val="init"/>
        </dgm:presLayoutVars>
      </dgm:prSet>
      <dgm:spPr/>
    </dgm:pt>
    <dgm:pt modelId="{5646504B-C120-421F-A727-9D77F5B2D408}" type="pres">
      <dgm:prSet presAssocID="{683E1566-429F-4E52-B74A-C8C91118542E}" presName="rootComposite" presStyleCnt="0"/>
      <dgm:spPr/>
    </dgm:pt>
    <dgm:pt modelId="{D2FDC84D-A539-4A75-8D2C-5E830B2FFE67}" type="pres">
      <dgm:prSet presAssocID="{683E1566-429F-4E52-B74A-C8C91118542E}" presName="rootText" presStyleLbl="node2" presStyleIdx="3" presStyleCnt="4" custScaleX="99605" custScaleY="96365" custLinFactNeighborX="49381" custLinFactNeighborY="-1122">
        <dgm:presLayoutVars>
          <dgm:chPref val="3"/>
        </dgm:presLayoutVars>
      </dgm:prSet>
      <dgm:spPr/>
    </dgm:pt>
    <dgm:pt modelId="{63C9D552-F6C9-4CDE-BD91-518C817C444E}" type="pres">
      <dgm:prSet presAssocID="{683E1566-429F-4E52-B74A-C8C91118542E}" presName="rootConnector" presStyleLbl="node2" presStyleIdx="3" presStyleCnt="4"/>
      <dgm:spPr/>
    </dgm:pt>
    <dgm:pt modelId="{96A24745-84C1-4673-9026-2B21614EA2EA}" type="pres">
      <dgm:prSet presAssocID="{683E1566-429F-4E52-B74A-C8C91118542E}" presName="hierChild4" presStyleCnt="0"/>
      <dgm:spPr/>
    </dgm:pt>
    <dgm:pt modelId="{D1E1C8EA-C685-4915-86FF-ACAB71E67A0C}" type="pres">
      <dgm:prSet presAssocID="{683E1566-429F-4E52-B74A-C8C91118542E}" presName="hierChild5" presStyleCnt="0"/>
      <dgm:spPr/>
    </dgm:pt>
    <dgm:pt modelId="{E424DB76-5B9D-4E5D-9C28-59FC845218BC}" type="pres">
      <dgm:prSet presAssocID="{74AB1B37-CF0F-429A-A0A5-D0DB90FF3B9F}" presName="hierChild3" presStyleCnt="0"/>
      <dgm:spPr/>
    </dgm:pt>
  </dgm:ptLst>
  <dgm:cxnLst>
    <dgm:cxn modelId="{67B82C15-003D-4B2B-8C59-6610A349EB68}" type="presOf" srcId="{E48DBFFA-9CC7-4BB0-998C-6EF5E0502B57}" destId="{5253B494-A34E-48FA-A2A5-DA6287FDAEE8}" srcOrd="0" destOrd="0" presId="urn:microsoft.com/office/officeart/2005/8/layout/orgChart1"/>
    <dgm:cxn modelId="{00F24B20-7A0F-41B6-BF51-5D2A81E7733E}" srcId="{81729676-DFA2-4C3A-9EA4-42F596A23C66}" destId="{74AB1B37-CF0F-429A-A0A5-D0DB90FF3B9F}" srcOrd="0" destOrd="0" parTransId="{ABFF294C-C6D8-4D1F-B488-D3C5C7FFF95E}" sibTransId="{B693D7B4-C025-47C5-B5FB-2B06DF5E64B7}"/>
    <dgm:cxn modelId="{83C0162D-60C2-425F-93A1-0B24DC8B8024}" type="presOf" srcId="{74AB1B37-CF0F-429A-A0A5-D0DB90FF3B9F}" destId="{449B4511-3169-41A5-9C80-D3759CCCD8FB}" srcOrd="0" destOrd="0" presId="urn:microsoft.com/office/officeart/2005/8/layout/orgChart1"/>
    <dgm:cxn modelId="{83F0DA60-7EA6-4101-BA73-52B0047F7984}" srcId="{74AB1B37-CF0F-429A-A0A5-D0DB90FF3B9F}" destId="{B2636CF8-E51D-4644-B16C-C8E419E0EF18}" srcOrd="1" destOrd="0" parTransId="{1AF6398A-45A4-4EE7-89AD-87977D716B81}" sibTransId="{8601B181-962A-434B-BDAB-A6486AC07330}"/>
    <dgm:cxn modelId="{E561F542-2DCE-4A9E-87C1-9DF3B4743FF0}" type="presOf" srcId="{74AB1B37-CF0F-429A-A0A5-D0DB90FF3B9F}" destId="{519D75D3-72C0-4684-BA20-35EFCAE53B66}" srcOrd="1" destOrd="0" presId="urn:microsoft.com/office/officeart/2005/8/layout/orgChart1"/>
    <dgm:cxn modelId="{533E2C45-BA71-4AFB-BEA3-4BA1B0D8BE0C}" type="presOf" srcId="{683E1566-429F-4E52-B74A-C8C91118542E}" destId="{D2FDC84D-A539-4A75-8D2C-5E830B2FFE67}" srcOrd="0" destOrd="0" presId="urn:microsoft.com/office/officeart/2005/8/layout/orgChart1"/>
    <dgm:cxn modelId="{718FF265-4042-47E4-87F9-93F7868E1B25}" type="presOf" srcId="{B2636CF8-E51D-4644-B16C-C8E419E0EF18}" destId="{1E4EFBE0-626D-4A6C-A241-E4956165A9A1}" srcOrd="0" destOrd="0" presId="urn:microsoft.com/office/officeart/2005/8/layout/orgChart1"/>
    <dgm:cxn modelId="{EA664648-6D7B-4761-96FA-B72EAE6710FF}" type="presOf" srcId="{C4F44B92-8C63-41C3-8A92-A3E223082043}" destId="{61B263B6-B6BF-4ABD-BCE3-C31923D86F34}" srcOrd="0" destOrd="0" presId="urn:microsoft.com/office/officeart/2005/8/layout/orgChart1"/>
    <dgm:cxn modelId="{8FDE0557-F624-47C9-9393-DB383EEB5EA6}" type="presOf" srcId="{1AF6398A-45A4-4EE7-89AD-87977D716B81}" destId="{2AF6EBFD-6994-4009-94EC-DCBF6989413B}" srcOrd="0" destOrd="0" presId="urn:microsoft.com/office/officeart/2005/8/layout/orgChart1"/>
    <dgm:cxn modelId="{1794F387-BEAC-4157-804C-FDB22C56F313}" type="presOf" srcId="{683E1566-429F-4E52-B74A-C8C91118542E}" destId="{63C9D552-F6C9-4CDE-BD91-518C817C444E}" srcOrd="1" destOrd="0" presId="urn:microsoft.com/office/officeart/2005/8/layout/orgChart1"/>
    <dgm:cxn modelId="{C72E0188-D633-4AD7-B697-D1FDB428A542}" type="presOf" srcId="{7BDC8263-2B08-48DE-8C23-616168EE846A}" destId="{513B5E88-DF1A-4EC7-B493-12B4542E6B91}" srcOrd="0" destOrd="0" presId="urn:microsoft.com/office/officeart/2005/8/layout/orgChart1"/>
    <dgm:cxn modelId="{05A6CF92-44EC-4DB6-88A7-9FEB238AA8DF}" type="presOf" srcId="{B2636CF8-E51D-4644-B16C-C8E419E0EF18}" destId="{14205701-F528-4BAD-A580-B2223EFA4E52}" srcOrd="1" destOrd="0" presId="urn:microsoft.com/office/officeart/2005/8/layout/orgChart1"/>
    <dgm:cxn modelId="{2130E196-07FE-4A47-A8A7-EEE292376021}" type="presOf" srcId="{81729676-DFA2-4C3A-9EA4-42F596A23C66}" destId="{F1999CD2-7B14-4366-A658-A70D4F2DC495}" srcOrd="0" destOrd="0" presId="urn:microsoft.com/office/officeart/2005/8/layout/orgChart1"/>
    <dgm:cxn modelId="{93C167BC-54BC-4416-99A4-E9B71BE5163D}" type="presOf" srcId="{4C3C136B-9147-4AEC-BE7D-E4C6D0B3347D}" destId="{BE350FA2-1FD1-4212-88E7-3E8875C2FCE5}" srcOrd="0" destOrd="0" presId="urn:microsoft.com/office/officeart/2005/8/layout/orgChart1"/>
    <dgm:cxn modelId="{AF6130C1-87E4-47C4-8C35-E1CE376EA117}" type="presOf" srcId="{7BDC8263-2B08-48DE-8C23-616168EE846A}" destId="{F4BA7192-3171-4722-BE6A-C1624AE6008E}" srcOrd="1" destOrd="0" presId="urn:microsoft.com/office/officeart/2005/8/layout/orgChart1"/>
    <dgm:cxn modelId="{3B29D5CC-5D3C-4F10-A0CB-FC4952DE3790}" type="presOf" srcId="{09E1A426-77F3-4DD7-A5A3-01A31EED4833}" destId="{4C49EF32-8A24-4F0E-BE46-B3BA4EC7A7AD}" srcOrd="0" destOrd="0" presId="urn:microsoft.com/office/officeart/2005/8/layout/orgChart1"/>
    <dgm:cxn modelId="{C152B8DB-93B7-4CA3-BF6E-6ED4C4C45FE3}" srcId="{74AB1B37-CF0F-429A-A0A5-D0DB90FF3B9F}" destId="{7BDC8263-2B08-48DE-8C23-616168EE846A}" srcOrd="0" destOrd="0" parTransId="{09E1A426-77F3-4DD7-A5A3-01A31EED4833}" sibTransId="{FACEB4A8-69C4-40C2-842A-A64719021002}"/>
    <dgm:cxn modelId="{76C7D9E8-B9CE-4183-BFE5-B7F97377226F}" srcId="{74AB1B37-CF0F-429A-A0A5-D0DB90FF3B9F}" destId="{E48DBFFA-9CC7-4BB0-998C-6EF5E0502B57}" srcOrd="2" destOrd="0" parTransId="{4C3C136B-9147-4AEC-BE7D-E4C6D0B3347D}" sibTransId="{37E26882-67BA-417C-9724-C646C92CB5FC}"/>
    <dgm:cxn modelId="{A66FCEEE-CC4D-4F31-8F20-E31BDD8A9329}" srcId="{74AB1B37-CF0F-429A-A0A5-D0DB90FF3B9F}" destId="{683E1566-429F-4E52-B74A-C8C91118542E}" srcOrd="3" destOrd="0" parTransId="{C4F44B92-8C63-41C3-8A92-A3E223082043}" sibTransId="{E80B1970-86BD-4319-B239-BBAD4B7EB4D7}"/>
    <dgm:cxn modelId="{474D2EFA-DFEB-4566-B1EB-7DD122ADE349}" type="presOf" srcId="{E48DBFFA-9CC7-4BB0-998C-6EF5E0502B57}" destId="{30AF95DC-CF0A-49BC-93C8-5C703D4B882D}" srcOrd="1" destOrd="0" presId="urn:microsoft.com/office/officeart/2005/8/layout/orgChart1"/>
    <dgm:cxn modelId="{73957925-549B-4A60-8C36-57A8A0C2F66D}" type="presParOf" srcId="{F1999CD2-7B14-4366-A658-A70D4F2DC495}" destId="{021D002B-9AB3-4EE0-932C-8CEF2002A539}" srcOrd="0" destOrd="0" presId="urn:microsoft.com/office/officeart/2005/8/layout/orgChart1"/>
    <dgm:cxn modelId="{2C295842-B3E7-4F82-B796-5AB7284E0C65}" type="presParOf" srcId="{021D002B-9AB3-4EE0-932C-8CEF2002A539}" destId="{12F42D84-0575-4961-9C32-E65EC859ADA5}" srcOrd="0" destOrd="0" presId="urn:microsoft.com/office/officeart/2005/8/layout/orgChart1"/>
    <dgm:cxn modelId="{6FCFF708-7406-4988-A15E-59198378AE29}" type="presParOf" srcId="{12F42D84-0575-4961-9C32-E65EC859ADA5}" destId="{449B4511-3169-41A5-9C80-D3759CCCD8FB}" srcOrd="0" destOrd="0" presId="urn:microsoft.com/office/officeart/2005/8/layout/orgChart1"/>
    <dgm:cxn modelId="{4B57A9F2-951A-4712-BB79-45B7291D84DF}" type="presParOf" srcId="{12F42D84-0575-4961-9C32-E65EC859ADA5}" destId="{519D75D3-72C0-4684-BA20-35EFCAE53B66}" srcOrd="1" destOrd="0" presId="urn:microsoft.com/office/officeart/2005/8/layout/orgChart1"/>
    <dgm:cxn modelId="{5450909B-1A42-40B6-9538-B21277A15B67}" type="presParOf" srcId="{021D002B-9AB3-4EE0-932C-8CEF2002A539}" destId="{27A00CD4-40F8-4CD1-8098-225E417C6B3A}" srcOrd="1" destOrd="0" presId="urn:microsoft.com/office/officeart/2005/8/layout/orgChart1"/>
    <dgm:cxn modelId="{54BCFEA6-5913-407C-9DE0-DE2C2DF403B1}" type="presParOf" srcId="{27A00CD4-40F8-4CD1-8098-225E417C6B3A}" destId="{4C49EF32-8A24-4F0E-BE46-B3BA4EC7A7AD}" srcOrd="0" destOrd="0" presId="urn:microsoft.com/office/officeart/2005/8/layout/orgChart1"/>
    <dgm:cxn modelId="{BFE04627-CF95-41B7-89E3-46A310AB4C28}" type="presParOf" srcId="{27A00CD4-40F8-4CD1-8098-225E417C6B3A}" destId="{DED06145-E979-4967-8762-BFB0BDC5160E}" srcOrd="1" destOrd="0" presId="urn:microsoft.com/office/officeart/2005/8/layout/orgChart1"/>
    <dgm:cxn modelId="{729279BE-8EFB-43E4-8BF6-3D4DAACF4D01}" type="presParOf" srcId="{DED06145-E979-4967-8762-BFB0BDC5160E}" destId="{CFEB1E11-F4F7-4EC5-A050-3C877FF2E7E7}" srcOrd="0" destOrd="0" presId="urn:microsoft.com/office/officeart/2005/8/layout/orgChart1"/>
    <dgm:cxn modelId="{F72C33FC-5ED5-44C7-A1CB-4087411CC6C5}" type="presParOf" srcId="{CFEB1E11-F4F7-4EC5-A050-3C877FF2E7E7}" destId="{513B5E88-DF1A-4EC7-B493-12B4542E6B91}" srcOrd="0" destOrd="0" presId="urn:microsoft.com/office/officeart/2005/8/layout/orgChart1"/>
    <dgm:cxn modelId="{AF535F83-E4CE-4CDF-96E4-67A0F15E8F7D}" type="presParOf" srcId="{CFEB1E11-F4F7-4EC5-A050-3C877FF2E7E7}" destId="{F4BA7192-3171-4722-BE6A-C1624AE6008E}" srcOrd="1" destOrd="0" presId="urn:microsoft.com/office/officeart/2005/8/layout/orgChart1"/>
    <dgm:cxn modelId="{0BA30CB1-430F-4506-A2A4-EF7A8D72BD64}" type="presParOf" srcId="{DED06145-E979-4967-8762-BFB0BDC5160E}" destId="{9C509B5D-9FD9-474D-BD8A-8D44CB651F0A}" srcOrd="1" destOrd="0" presId="urn:microsoft.com/office/officeart/2005/8/layout/orgChart1"/>
    <dgm:cxn modelId="{7F1C30D4-CA70-4D08-8D4C-90F51F43E53D}" type="presParOf" srcId="{DED06145-E979-4967-8762-BFB0BDC5160E}" destId="{EA8B5A2F-E204-4964-B00A-8BECDBF43330}" srcOrd="2" destOrd="0" presId="urn:microsoft.com/office/officeart/2005/8/layout/orgChart1"/>
    <dgm:cxn modelId="{6181C7ED-A1FD-44BA-9D98-D51D566EBAF8}" type="presParOf" srcId="{27A00CD4-40F8-4CD1-8098-225E417C6B3A}" destId="{2AF6EBFD-6994-4009-94EC-DCBF6989413B}" srcOrd="2" destOrd="0" presId="urn:microsoft.com/office/officeart/2005/8/layout/orgChart1"/>
    <dgm:cxn modelId="{45DF93D0-0AB7-4FF0-B252-2D510D1B0A9D}" type="presParOf" srcId="{27A00CD4-40F8-4CD1-8098-225E417C6B3A}" destId="{1E92F9E3-1B4B-485D-8B6A-68171A1C2B70}" srcOrd="3" destOrd="0" presId="urn:microsoft.com/office/officeart/2005/8/layout/orgChart1"/>
    <dgm:cxn modelId="{E8BD7428-B9F3-40C5-BF90-0B2115BF7E69}" type="presParOf" srcId="{1E92F9E3-1B4B-485D-8B6A-68171A1C2B70}" destId="{FC0234E9-4527-4565-B0BD-D5A04B2860CA}" srcOrd="0" destOrd="0" presId="urn:microsoft.com/office/officeart/2005/8/layout/orgChart1"/>
    <dgm:cxn modelId="{E836D114-10DC-4BDD-A011-2A7DDE414D9B}" type="presParOf" srcId="{FC0234E9-4527-4565-B0BD-D5A04B2860CA}" destId="{1E4EFBE0-626D-4A6C-A241-E4956165A9A1}" srcOrd="0" destOrd="0" presId="urn:microsoft.com/office/officeart/2005/8/layout/orgChart1"/>
    <dgm:cxn modelId="{27DD036F-97E0-4941-BBBE-EC3DD1A37EE3}" type="presParOf" srcId="{FC0234E9-4527-4565-B0BD-D5A04B2860CA}" destId="{14205701-F528-4BAD-A580-B2223EFA4E52}" srcOrd="1" destOrd="0" presId="urn:microsoft.com/office/officeart/2005/8/layout/orgChart1"/>
    <dgm:cxn modelId="{293AE99D-5BC5-4C3C-8237-EF98B1BA5AEA}" type="presParOf" srcId="{1E92F9E3-1B4B-485D-8B6A-68171A1C2B70}" destId="{393D4A15-24B2-485D-BCBE-4ABA4C6BD3F0}" srcOrd="1" destOrd="0" presId="urn:microsoft.com/office/officeart/2005/8/layout/orgChart1"/>
    <dgm:cxn modelId="{C7D8D239-7183-422C-8BAD-50D4FFE24C17}" type="presParOf" srcId="{1E92F9E3-1B4B-485D-8B6A-68171A1C2B70}" destId="{FBB1FE1B-C303-4F19-A6D4-652CEB61B073}" srcOrd="2" destOrd="0" presId="urn:microsoft.com/office/officeart/2005/8/layout/orgChart1"/>
    <dgm:cxn modelId="{3712020F-46B4-4DF7-8505-15E7B9780A5A}" type="presParOf" srcId="{27A00CD4-40F8-4CD1-8098-225E417C6B3A}" destId="{BE350FA2-1FD1-4212-88E7-3E8875C2FCE5}" srcOrd="4" destOrd="0" presId="urn:microsoft.com/office/officeart/2005/8/layout/orgChart1"/>
    <dgm:cxn modelId="{6AE26C71-B325-4728-A619-0E894E8520A0}" type="presParOf" srcId="{27A00CD4-40F8-4CD1-8098-225E417C6B3A}" destId="{470AE3DD-F2AF-4D4A-876D-8FF1084280E5}" srcOrd="5" destOrd="0" presId="urn:microsoft.com/office/officeart/2005/8/layout/orgChart1"/>
    <dgm:cxn modelId="{9AC396BC-516E-4ADC-92BF-C6BD466BAB37}" type="presParOf" srcId="{470AE3DD-F2AF-4D4A-876D-8FF1084280E5}" destId="{8E5A0BED-9E29-4336-B031-051DD42D10CC}" srcOrd="0" destOrd="0" presId="urn:microsoft.com/office/officeart/2005/8/layout/orgChart1"/>
    <dgm:cxn modelId="{CB0AAAFD-1DAE-4EA8-8207-BAA04579BA6A}" type="presParOf" srcId="{8E5A0BED-9E29-4336-B031-051DD42D10CC}" destId="{5253B494-A34E-48FA-A2A5-DA6287FDAEE8}" srcOrd="0" destOrd="0" presId="urn:microsoft.com/office/officeart/2005/8/layout/orgChart1"/>
    <dgm:cxn modelId="{4CB20AD7-1A41-470E-8C74-9F4CBD991B89}" type="presParOf" srcId="{8E5A0BED-9E29-4336-B031-051DD42D10CC}" destId="{30AF95DC-CF0A-49BC-93C8-5C703D4B882D}" srcOrd="1" destOrd="0" presId="urn:microsoft.com/office/officeart/2005/8/layout/orgChart1"/>
    <dgm:cxn modelId="{77B52B0C-0062-4A83-81A8-88572017142E}" type="presParOf" srcId="{470AE3DD-F2AF-4D4A-876D-8FF1084280E5}" destId="{A0DAE157-1E4A-4F45-8D9C-F2CDEB530D97}" srcOrd="1" destOrd="0" presId="urn:microsoft.com/office/officeart/2005/8/layout/orgChart1"/>
    <dgm:cxn modelId="{FDF0D6CB-0AC6-45A8-AF4A-714207A6E930}" type="presParOf" srcId="{470AE3DD-F2AF-4D4A-876D-8FF1084280E5}" destId="{D28EDCE8-F669-4301-953F-02DE6C6F5090}" srcOrd="2" destOrd="0" presId="urn:microsoft.com/office/officeart/2005/8/layout/orgChart1"/>
    <dgm:cxn modelId="{031288D7-ADE5-48A2-B5B8-7EEB6BED7892}" type="presParOf" srcId="{27A00CD4-40F8-4CD1-8098-225E417C6B3A}" destId="{61B263B6-B6BF-4ABD-BCE3-C31923D86F34}" srcOrd="6" destOrd="0" presId="urn:microsoft.com/office/officeart/2005/8/layout/orgChart1"/>
    <dgm:cxn modelId="{C231FCE4-A15D-4276-86C0-6F11C29E2FAF}" type="presParOf" srcId="{27A00CD4-40F8-4CD1-8098-225E417C6B3A}" destId="{7A1BEEB2-D009-4D4E-803F-93D3E7CDDAAE}" srcOrd="7" destOrd="0" presId="urn:microsoft.com/office/officeart/2005/8/layout/orgChart1"/>
    <dgm:cxn modelId="{79141B12-7DB0-40A9-8FFA-FDF2D744FBF4}" type="presParOf" srcId="{7A1BEEB2-D009-4D4E-803F-93D3E7CDDAAE}" destId="{5646504B-C120-421F-A727-9D77F5B2D408}" srcOrd="0" destOrd="0" presId="urn:microsoft.com/office/officeart/2005/8/layout/orgChart1"/>
    <dgm:cxn modelId="{DB2E00AB-3771-474E-B86F-D17D6A76B1B1}" type="presParOf" srcId="{5646504B-C120-421F-A727-9D77F5B2D408}" destId="{D2FDC84D-A539-4A75-8D2C-5E830B2FFE67}" srcOrd="0" destOrd="0" presId="urn:microsoft.com/office/officeart/2005/8/layout/orgChart1"/>
    <dgm:cxn modelId="{DA9E24FE-20CD-4788-80EE-63DF12798518}" type="presParOf" srcId="{5646504B-C120-421F-A727-9D77F5B2D408}" destId="{63C9D552-F6C9-4CDE-BD91-518C817C444E}" srcOrd="1" destOrd="0" presId="urn:microsoft.com/office/officeart/2005/8/layout/orgChart1"/>
    <dgm:cxn modelId="{7661FA5E-A8F2-48C4-BA91-A37F0804DFFC}" type="presParOf" srcId="{7A1BEEB2-D009-4D4E-803F-93D3E7CDDAAE}" destId="{96A24745-84C1-4673-9026-2B21614EA2EA}" srcOrd="1" destOrd="0" presId="urn:microsoft.com/office/officeart/2005/8/layout/orgChart1"/>
    <dgm:cxn modelId="{14AFEBB6-1E3E-4F48-B749-AB95769C654F}" type="presParOf" srcId="{7A1BEEB2-D009-4D4E-803F-93D3E7CDDAAE}" destId="{D1E1C8EA-C685-4915-86FF-ACAB71E67A0C}" srcOrd="2" destOrd="0" presId="urn:microsoft.com/office/officeart/2005/8/layout/orgChart1"/>
    <dgm:cxn modelId="{B359161A-5D7B-428A-B18B-79CE3DB4DA33}" type="presParOf" srcId="{021D002B-9AB3-4EE0-932C-8CEF2002A539}" destId="{E424DB76-5B9D-4E5D-9C28-59FC845218B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4492E-18C4-48A0-96BE-FB202656CD6D}">
      <dsp:nvSpPr>
        <dsp:cNvPr id="0" name=""/>
        <dsp:cNvSpPr/>
      </dsp:nvSpPr>
      <dsp:spPr>
        <a:xfrm>
          <a:off x="1897521" y="650439"/>
          <a:ext cx="4332957" cy="4332957"/>
        </a:xfrm>
        <a:prstGeom prst="blockArc">
          <a:avLst>
            <a:gd name="adj1" fmla="val 10800000"/>
            <a:gd name="adj2" fmla="val 16200000"/>
            <a:gd name="adj3" fmla="val 464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0B94AB-A04D-41F3-8508-136D2D140B20}">
      <dsp:nvSpPr>
        <dsp:cNvPr id="0" name=""/>
        <dsp:cNvSpPr/>
      </dsp:nvSpPr>
      <dsp:spPr>
        <a:xfrm>
          <a:off x="1897521" y="650439"/>
          <a:ext cx="4332957" cy="4332957"/>
        </a:xfrm>
        <a:prstGeom prst="blockArc">
          <a:avLst>
            <a:gd name="adj1" fmla="val 5400000"/>
            <a:gd name="adj2" fmla="val 10800000"/>
            <a:gd name="adj3" fmla="val 464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D2EF49-11B1-429A-ABB3-8DC53B73FAAA}">
      <dsp:nvSpPr>
        <dsp:cNvPr id="0" name=""/>
        <dsp:cNvSpPr/>
      </dsp:nvSpPr>
      <dsp:spPr>
        <a:xfrm>
          <a:off x="1897521" y="650439"/>
          <a:ext cx="4332957" cy="4332957"/>
        </a:xfrm>
        <a:prstGeom prst="blockArc">
          <a:avLst>
            <a:gd name="adj1" fmla="val 0"/>
            <a:gd name="adj2" fmla="val 5400000"/>
            <a:gd name="adj3" fmla="val 464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280D08-3D3D-4F86-80C6-1D424AC94E95}">
      <dsp:nvSpPr>
        <dsp:cNvPr id="0" name=""/>
        <dsp:cNvSpPr/>
      </dsp:nvSpPr>
      <dsp:spPr>
        <a:xfrm>
          <a:off x="1897521" y="650439"/>
          <a:ext cx="4332957" cy="4332957"/>
        </a:xfrm>
        <a:prstGeom prst="blockArc">
          <a:avLst>
            <a:gd name="adj1" fmla="val 16200000"/>
            <a:gd name="adj2" fmla="val 0"/>
            <a:gd name="adj3" fmla="val 464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27515E-C0BA-4DD7-928A-0C12FDCF34EA}">
      <dsp:nvSpPr>
        <dsp:cNvPr id="0" name=""/>
        <dsp:cNvSpPr/>
      </dsp:nvSpPr>
      <dsp:spPr>
        <a:xfrm>
          <a:off x="3065859" y="1818777"/>
          <a:ext cx="1996281" cy="19962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Clr>
              <a:srgbClr val="5C5D5F"/>
            </a:buClr>
            <a:buSzPts val="3200"/>
            <a:buFont typeface="Arial"/>
            <a:buNone/>
          </a:pPr>
          <a:r>
            <a:rPr lang="en-US" sz="2000" b="1" i="0" u="none" strike="noStrike" kern="1200" cap="none">
              <a:latin typeface="Microsoft YaHei"/>
              <a:ea typeface="Microsoft YaHei"/>
              <a:cs typeface="Microsoft YaHei"/>
              <a:sym typeface="Microsoft YaHei"/>
            </a:rPr>
            <a:t>¿Sobre qué rendir cuentas?</a:t>
          </a:r>
          <a:endParaRPr lang="es-EC" sz="2000" kern="1200" dirty="0"/>
        </a:p>
      </dsp:txBody>
      <dsp:txXfrm>
        <a:off x="3358208" y="2111126"/>
        <a:ext cx="1411583" cy="1411583"/>
      </dsp:txXfrm>
    </dsp:sp>
    <dsp:sp modelId="{4C08F5C3-A2A5-428F-BBFA-083C9EA69ED4}">
      <dsp:nvSpPr>
        <dsp:cNvPr id="0" name=""/>
        <dsp:cNvSpPr/>
      </dsp:nvSpPr>
      <dsp:spPr>
        <a:xfrm>
          <a:off x="3183185" y="13254"/>
          <a:ext cx="1761628" cy="137498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u="none" strike="noStrike" kern="1200" cap="none"/>
            <a:t>PLANIFICACIÓN</a:t>
          </a:r>
          <a:endParaRPr lang="es-EC" sz="1400" kern="1200" dirty="0"/>
        </a:p>
      </dsp:txBody>
      <dsp:txXfrm>
        <a:off x="3441169" y="214615"/>
        <a:ext cx="1245660" cy="972260"/>
      </dsp:txXfrm>
    </dsp:sp>
    <dsp:sp modelId="{C42485E1-4F0C-4EBD-BDC3-C6E6328FD32A}">
      <dsp:nvSpPr>
        <dsp:cNvPr id="0" name=""/>
        <dsp:cNvSpPr/>
      </dsp:nvSpPr>
      <dsp:spPr>
        <a:xfrm>
          <a:off x="5299358" y="2129427"/>
          <a:ext cx="1761628" cy="1374982"/>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u="none" strike="noStrike" kern="1200" cap="none"/>
            <a:t>PRESUPUESTO</a:t>
          </a:r>
          <a:endParaRPr lang="es-EC" sz="1400" kern="1200" dirty="0"/>
        </a:p>
      </dsp:txBody>
      <dsp:txXfrm>
        <a:off x="5557342" y="2330788"/>
        <a:ext cx="1245660" cy="972260"/>
      </dsp:txXfrm>
    </dsp:sp>
    <dsp:sp modelId="{4E2313EF-C32C-4321-B965-710EEC8C22F6}">
      <dsp:nvSpPr>
        <dsp:cNvPr id="0" name=""/>
        <dsp:cNvSpPr/>
      </dsp:nvSpPr>
      <dsp:spPr>
        <a:xfrm>
          <a:off x="3183185" y="4245599"/>
          <a:ext cx="1761628" cy="1374982"/>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Clr>
              <a:srgbClr val="595959"/>
            </a:buClr>
            <a:buSzPts val="1800"/>
            <a:buFont typeface="Calibri"/>
            <a:buNone/>
          </a:pPr>
          <a:r>
            <a:rPr lang="en-US" sz="1400" b="1" u="none" strike="noStrike" kern="1200" cap="none"/>
            <a:t>CONTROL</a:t>
          </a:r>
          <a:endParaRPr lang="es-EC" sz="1400" kern="1200" dirty="0"/>
        </a:p>
      </dsp:txBody>
      <dsp:txXfrm>
        <a:off x="3441169" y="4446960"/>
        <a:ext cx="1245660" cy="972260"/>
      </dsp:txXfrm>
    </dsp:sp>
    <dsp:sp modelId="{E987BA53-706E-4125-8B5B-7E0E0DD67AF3}">
      <dsp:nvSpPr>
        <dsp:cNvPr id="0" name=""/>
        <dsp:cNvSpPr/>
      </dsp:nvSpPr>
      <dsp:spPr>
        <a:xfrm>
          <a:off x="1067013" y="2129427"/>
          <a:ext cx="1761628" cy="1374982"/>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u="none" strike="noStrike" kern="1200" cap="none"/>
            <a:t>PARTICIPACIÓN CIUDADANA</a:t>
          </a:r>
          <a:endParaRPr lang="es-EC" sz="1400" kern="1200" dirty="0"/>
        </a:p>
      </dsp:txBody>
      <dsp:txXfrm>
        <a:off x="1324997" y="2330788"/>
        <a:ext cx="1245660" cy="9722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63B6-B6BF-4ABD-BCE3-C31923D86F34}">
      <dsp:nvSpPr>
        <dsp:cNvPr id="0" name=""/>
        <dsp:cNvSpPr/>
      </dsp:nvSpPr>
      <dsp:spPr>
        <a:xfrm>
          <a:off x="4779476" y="1454770"/>
          <a:ext cx="3761530" cy="1002611"/>
        </a:xfrm>
        <a:custGeom>
          <a:avLst/>
          <a:gdLst/>
          <a:ahLst/>
          <a:cxnLst/>
          <a:rect l="0" t="0" r="0" b="0"/>
          <a:pathLst>
            <a:path>
              <a:moveTo>
                <a:pt x="0" y="0"/>
              </a:moveTo>
              <a:lnTo>
                <a:pt x="0" y="806489"/>
              </a:lnTo>
              <a:lnTo>
                <a:pt x="3761530" y="806489"/>
              </a:lnTo>
              <a:lnTo>
                <a:pt x="3761530" y="1002611"/>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350FA2-1FD1-4212-88E7-3E8875C2FCE5}">
      <dsp:nvSpPr>
        <dsp:cNvPr id="0" name=""/>
        <dsp:cNvSpPr/>
      </dsp:nvSpPr>
      <dsp:spPr>
        <a:xfrm>
          <a:off x="4779476" y="1454770"/>
          <a:ext cx="1265274" cy="1002611"/>
        </a:xfrm>
        <a:custGeom>
          <a:avLst/>
          <a:gdLst/>
          <a:ahLst/>
          <a:cxnLst/>
          <a:rect l="0" t="0" r="0" b="0"/>
          <a:pathLst>
            <a:path>
              <a:moveTo>
                <a:pt x="0" y="0"/>
              </a:moveTo>
              <a:lnTo>
                <a:pt x="0" y="806489"/>
              </a:lnTo>
              <a:lnTo>
                <a:pt x="1265274" y="806489"/>
              </a:lnTo>
              <a:lnTo>
                <a:pt x="1265274" y="1002611"/>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F6EBFD-6994-4009-94EC-DCBF6989413B}">
      <dsp:nvSpPr>
        <dsp:cNvPr id="0" name=""/>
        <dsp:cNvSpPr/>
      </dsp:nvSpPr>
      <dsp:spPr>
        <a:xfrm>
          <a:off x="3548495" y="1454770"/>
          <a:ext cx="1230981" cy="1002611"/>
        </a:xfrm>
        <a:custGeom>
          <a:avLst/>
          <a:gdLst/>
          <a:ahLst/>
          <a:cxnLst/>
          <a:rect l="0" t="0" r="0" b="0"/>
          <a:pathLst>
            <a:path>
              <a:moveTo>
                <a:pt x="1230981" y="0"/>
              </a:moveTo>
              <a:lnTo>
                <a:pt x="1230981" y="806489"/>
              </a:lnTo>
              <a:lnTo>
                <a:pt x="0" y="806489"/>
              </a:lnTo>
              <a:lnTo>
                <a:pt x="0" y="1002611"/>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49EF32-8A24-4F0E-BE46-B3BA4EC7A7AD}">
      <dsp:nvSpPr>
        <dsp:cNvPr id="0" name=""/>
        <dsp:cNvSpPr/>
      </dsp:nvSpPr>
      <dsp:spPr>
        <a:xfrm>
          <a:off x="1052239" y="1454770"/>
          <a:ext cx="3727237" cy="1002611"/>
        </a:xfrm>
        <a:custGeom>
          <a:avLst/>
          <a:gdLst/>
          <a:ahLst/>
          <a:cxnLst/>
          <a:rect l="0" t="0" r="0" b="0"/>
          <a:pathLst>
            <a:path>
              <a:moveTo>
                <a:pt x="3727237" y="0"/>
              </a:moveTo>
              <a:lnTo>
                <a:pt x="3727237" y="806489"/>
              </a:lnTo>
              <a:lnTo>
                <a:pt x="0" y="806489"/>
              </a:lnTo>
              <a:lnTo>
                <a:pt x="0" y="1002611"/>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9B4511-3169-41A5-9C80-D3759CCCD8FB}">
      <dsp:nvSpPr>
        <dsp:cNvPr id="0" name=""/>
        <dsp:cNvSpPr/>
      </dsp:nvSpPr>
      <dsp:spPr>
        <a:xfrm>
          <a:off x="3845563" y="520857"/>
          <a:ext cx="1867825" cy="93391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icrosoft YaHei"/>
              <a:ea typeface="Microsoft YaHei"/>
              <a:cs typeface="Microsoft YaHei"/>
              <a:sym typeface="Microsoft YaHei"/>
            </a:rPr>
            <a:t>FASE</a:t>
          </a:r>
          <a:r>
            <a:rPr lang="en-US" sz="2400" kern="1200" dirty="0">
              <a:latin typeface="Microsoft YaHei"/>
              <a:ea typeface="Microsoft YaHei"/>
              <a:cs typeface="Microsoft YaHei"/>
              <a:sym typeface="Microsoft YaHei"/>
            </a:rPr>
            <a:t> 1</a:t>
          </a:r>
          <a:endParaRPr lang="es-EC" sz="2400" kern="1200" dirty="0"/>
        </a:p>
      </dsp:txBody>
      <dsp:txXfrm>
        <a:off x="3845563" y="520857"/>
        <a:ext cx="1867825" cy="933912"/>
      </dsp:txXfrm>
    </dsp:sp>
    <dsp:sp modelId="{513B5E88-DF1A-4EC7-B493-12B4542E6B91}">
      <dsp:nvSpPr>
        <dsp:cNvPr id="0" name=""/>
        <dsp:cNvSpPr/>
      </dsp:nvSpPr>
      <dsp:spPr>
        <a:xfrm>
          <a:off x="233" y="2457381"/>
          <a:ext cx="2104012" cy="89996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err="1"/>
            <a:t>1.ORGANIZACIÓN</a:t>
          </a:r>
          <a:r>
            <a:rPr lang="es-EC" sz="2200" kern="1200" dirty="0"/>
            <a:t> DEL PROCESO</a:t>
          </a:r>
        </a:p>
      </dsp:txBody>
      <dsp:txXfrm>
        <a:off x="233" y="2457381"/>
        <a:ext cx="2104012" cy="899965"/>
      </dsp:txXfrm>
    </dsp:sp>
    <dsp:sp modelId="{1E4EFBE0-626D-4A6C-A241-E4956165A9A1}">
      <dsp:nvSpPr>
        <dsp:cNvPr id="0" name=""/>
        <dsp:cNvSpPr/>
      </dsp:nvSpPr>
      <dsp:spPr>
        <a:xfrm>
          <a:off x="2496489" y="2457381"/>
          <a:ext cx="2104012" cy="899965"/>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2.- CONSULTA CIUDADANA</a:t>
          </a:r>
        </a:p>
      </dsp:txBody>
      <dsp:txXfrm>
        <a:off x="2496489" y="2457381"/>
        <a:ext cx="2104012" cy="899965"/>
      </dsp:txXfrm>
    </dsp:sp>
    <dsp:sp modelId="{5253B494-A34E-48FA-A2A5-DA6287FDAEE8}">
      <dsp:nvSpPr>
        <dsp:cNvPr id="0" name=""/>
        <dsp:cNvSpPr/>
      </dsp:nvSpPr>
      <dsp:spPr>
        <a:xfrm>
          <a:off x="4992745" y="2457381"/>
          <a:ext cx="2104012" cy="899965"/>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ENTREGA DE TEMAS PARA QUE EL GAD RINDA CUENTAS</a:t>
          </a:r>
        </a:p>
      </dsp:txBody>
      <dsp:txXfrm>
        <a:off x="4992745" y="2457381"/>
        <a:ext cx="2104012" cy="899965"/>
      </dsp:txXfrm>
    </dsp:sp>
    <dsp:sp modelId="{D2FDC84D-A539-4A75-8D2C-5E830B2FFE67}">
      <dsp:nvSpPr>
        <dsp:cNvPr id="0" name=""/>
        <dsp:cNvSpPr/>
      </dsp:nvSpPr>
      <dsp:spPr>
        <a:xfrm>
          <a:off x="7489001" y="2457381"/>
          <a:ext cx="2104012" cy="89996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4.- INSTANCIA DE PARTICIPACIÓN</a:t>
          </a:r>
        </a:p>
      </dsp:txBody>
      <dsp:txXfrm>
        <a:off x="7489001" y="2457381"/>
        <a:ext cx="2104012" cy="8999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63B6-B6BF-4ABD-BCE3-C31923D86F34}">
      <dsp:nvSpPr>
        <dsp:cNvPr id="0" name=""/>
        <dsp:cNvSpPr/>
      </dsp:nvSpPr>
      <dsp:spPr>
        <a:xfrm>
          <a:off x="5965001" y="969503"/>
          <a:ext cx="4703261" cy="397439"/>
        </a:xfrm>
        <a:custGeom>
          <a:avLst/>
          <a:gdLst/>
          <a:ahLst/>
          <a:cxnLst/>
          <a:rect l="0" t="0" r="0" b="0"/>
          <a:pathLst>
            <a:path>
              <a:moveTo>
                <a:pt x="0" y="0"/>
              </a:moveTo>
              <a:lnTo>
                <a:pt x="0" y="193844"/>
              </a:lnTo>
              <a:lnTo>
                <a:pt x="4703261" y="193844"/>
              </a:lnTo>
              <a:lnTo>
                <a:pt x="4703261" y="397439"/>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350FA2-1FD1-4212-88E7-3E8875C2FCE5}">
      <dsp:nvSpPr>
        <dsp:cNvPr id="0" name=""/>
        <dsp:cNvSpPr/>
      </dsp:nvSpPr>
      <dsp:spPr>
        <a:xfrm>
          <a:off x="5965001" y="969503"/>
          <a:ext cx="1658480" cy="374705"/>
        </a:xfrm>
        <a:custGeom>
          <a:avLst/>
          <a:gdLst/>
          <a:ahLst/>
          <a:cxnLst/>
          <a:rect l="0" t="0" r="0" b="0"/>
          <a:pathLst>
            <a:path>
              <a:moveTo>
                <a:pt x="0" y="0"/>
              </a:moveTo>
              <a:lnTo>
                <a:pt x="0" y="171109"/>
              </a:lnTo>
              <a:lnTo>
                <a:pt x="1658480" y="171109"/>
              </a:lnTo>
              <a:lnTo>
                <a:pt x="1658480" y="37470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F6EBFD-6994-4009-94EC-DCBF6989413B}">
      <dsp:nvSpPr>
        <dsp:cNvPr id="0" name=""/>
        <dsp:cNvSpPr/>
      </dsp:nvSpPr>
      <dsp:spPr>
        <a:xfrm>
          <a:off x="4570497" y="969503"/>
          <a:ext cx="1394504" cy="409444"/>
        </a:xfrm>
        <a:custGeom>
          <a:avLst/>
          <a:gdLst/>
          <a:ahLst/>
          <a:cxnLst/>
          <a:rect l="0" t="0" r="0" b="0"/>
          <a:pathLst>
            <a:path>
              <a:moveTo>
                <a:pt x="1394504" y="0"/>
              </a:moveTo>
              <a:lnTo>
                <a:pt x="1394504" y="205848"/>
              </a:lnTo>
              <a:lnTo>
                <a:pt x="0" y="205848"/>
              </a:lnTo>
              <a:lnTo>
                <a:pt x="0" y="40944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49EF32-8A24-4F0E-BE46-B3BA4EC7A7AD}">
      <dsp:nvSpPr>
        <dsp:cNvPr id="0" name=""/>
        <dsp:cNvSpPr/>
      </dsp:nvSpPr>
      <dsp:spPr>
        <a:xfrm>
          <a:off x="1285764" y="969503"/>
          <a:ext cx="4679237" cy="407619"/>
        </a:xfrm>
        <a:custGeom>
          <a:avLst/>
          <a:gdLst/>
          <a:ahLst/>
          <a:cxnLst/>
          <a:rect l="0" t="0" r="0" b="0"/>
          <a:pathLst>
            <a:path>
              <a:moveTo>
                <a:pt x="4679237" y="0"/>
              </a:moveTo>
              <a:lnTo>
                <a:pt x="4679237" y="204024"/>
              </a:lnTo>
              <a:lnTo>
                <a:pt x="0" y="204024"/>
              </a:lnTo>
              <a:lnTo>
                <a:pt x="0" y="407619"/>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9B4511-3169-41A5-9C80-D3759CCCD8FB}">
      <dsp:nvSpPr>
        <dsp:cNvPr id="0" name=""/>
        <dsp:cNvSpPr/>
      </dsp:nvSpPr>
      <dsp:spPr>
        <a:xfrm>
          <a:off x="4995498" y="0"/>
          <a:ext cx="1939006" cy="96950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icrosoft YaHei"/>
              <a:ea typeface="Microsoft YaHei"/>
              <a:cs typeface="Microsoft YaHei"/>
              <a:sym typeface="Microsoft YaHei"/>
            </a:rPr>
            <a:t>FASE</a:t>
          </a:r>
          <a:r>
            <a:rPr lang="en-US" sz="2400" kern="1200" dirty="0">
              <a:latin typeface="Microsoft YaHei"/>
              <a:ea typeface="Microsoft YaHei"/>
              <a:cs typeface="Microsoft YaHei"/>
              <a:sym typeface="Microsoft YaHei"/>
            </a:rPr>
            <a:t> 2</a:t>
          </a:r>
          <a:endParaRPr lang="es-EC" sz="2400" kern="1200" dirty="0"/>
        </a:p>
      </dsp:txBody>
      <dsp:txXfrm>
        <a:off x="4995498" y="0"/>
        <a:ext cx="1939006" cy="969503"/>
      </dsp:txXfrm>
    </dsp:sp>
    <dsp:sp modelId="{513B5E88-DF1A-4EC7-B493-12B4542E6B91}">
      <dsp:nvSpPr>
        <dsp:cNvPr id="0" name=""/>
        <dsp:cNvSpPr/>
      </dsp:nvSpPr>
      <dsp:spPr>
        <a:xfrm>
          <a:off x="0" y="1377122"/>
          <a:ext cx="2571529" cy="93426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1.- EVALUACIÓN DE LA GESTIÓN INSTITUCIONAL</a:t>
          </a:r>
        </a:p>
      </dsp:txBody>
      <dsp:txXfrm>
        <a:off x="0" y="1377122"/>
        <a:ext cx="2571529" cy="934261"/>
      </dsp:txXfrm>
    </dsp:sp>
    <dsp:sp modelId="{1E4EFBE0-626D-4A6C-A241-E4956165A9A1}">
      <dsp:nvSpPr>
        <dsp:cNvPr id="0" name=""/>
        <dsp:cNvSpPr/>
      </dsp:nvSpPr>
      <dsp:spPr>
        <a:xfrm>
          <a:off x="3478400" y="1378947"/>
          <a:ext cx="2184193" cy="934261"/>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2.- LLENADO FORMULARIO DEL CPCCS</a:t>
          </a:r>
        </a:p>
      </dsp:txBody>
      <dsp:txXfrm>
        <a:off x="3478400" y="1378947"/>
        <a:ext cx="2184193" cy="934261"/>
      </dsp:txXfrm>
    </dsp:sp>
    <dsp:sp modelId="{5253B494-A34E-48FA-A2A5-DA6287FDAEE8}">
      <dsp:nvSpPr>
        <dsp:cNvPr id="0" name=""/>
        <dsp:cNvSpPr/>
      </dsp:nvSpPr>
      <dsp:spPr>
        <a:xfrm>
          <a:off x="6531385" y="1344208"/>
          <a:ext cx="2184193" cy="934261"/>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APROBACIÓN DEL INFORME POR EL GAD</a:t>
          </a:r>
        </a:p>
      </dsp:txBody>
      <dsp:txXfrm>
        <a:off x="6531385" y="1344208"/>
        <a:ext cx="2184193" cy="934261"/>
      </dsp:txXfrm>
    </dsp:sp>
    <dsp:sp modelId="{D2FDC84D-A539-4A75-8D2C-5E830B2FFE67}">
      <dsp:nvSpPr>
        <dsp:cNvPr id="0" name=""/>
        <dsp:cNvSpPr/>
      </dsp:nvSpPr>
      <dsp:spPr>
        <a:xfrm>
          <a:off x="9370922" y="1366943"/>
          <a:ext cx="2594681" cy="93426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C" sz="1600" kern="1200" dirty="0"/>
            <a:t>4.- ENTREGA PREVIA DEL INFORME A LA ASAMBLEA CIUDADANA LOCAL</a:t>
          </a:r>
        </a:p>
      </dsp:txBody>
      <dsp:txXfrm>
        <a:off x="9370922" y="1366943"/>
        <a:ext cx="2594681" cy="9342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63B6-B6BF-4ABD-BCE3-C31923D86F34}">
      <dsp:nvSpPr>
        <dsp:cNvPr id="0" name=""/>
        <dsp:cNvSpPr/>
      </dsp:nvSpPr>
      <dsp:spPr>
        <a:xfrm>
          <a:off x="5961716" y="852489"/>
          <a:ext cx="4859991" cy="1220025"/>
        </a:xfrm>
        <a:custGeom>
          <a:avLst/>
          <a:gdLst/>
          <a:ahLst/>
          <a:cxnLst/>
          <a:rect l="0" t="0" r="0" b="0"/>
          <a:pathLst>
            <a:path>
              <a:moveTo>
                <a:pt x="0" y="0"/>
              </a:moveTo>
              <a:lnTo>
                <a:pt x="0" y="978854"/>
              </a:lnTo>
              <a:lnTo>
                <a:pt x="4859991" y="978854"/>
              </a:lnTo>
              <a:lnTo>
                <a:pt x="4859991" y="122002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350FA2-1FD1-4212-88E7-3E8875C2FCE5}">
      <dsp:nvSpPr>
        <dsp:cNvPr id="0" name=""/>
        <dsp:cNvSpPr/>
      </dsp:nvSpPr>
      <dsp:spPr>
        <a:xfrm>
          <a:off x="5961716" y="852489"/>
          <a:ext cx="1898415" cy="1220025"/>
        </a:xfrm>
        <a:custGeom>
          <a:avLst/>
          <a:gdLst/>
          <a:ahLst/>
          <a:cxnLst/>
          <a:rect l="0" t="0" r="0" b="0"/>
          <a:pathLst>
            <a:path>
              <a:moveTo>
                <a:pt x="0" y="0"/>
              </a:moveTo>
              <a:lnTo>
                <a:pt x="0" y="978854"/>
              </a:lnTo>
              <a:lnTo>
                <a:pt x="1898415" y="978854"/>
              </a:lnTo>
              <a:lnTo>
                <a:pt x="1898415" y="122002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F6EBFD-6994-4009-94EC-DCBF6989413B}">
      <dsp:nvSpPr>
        <dsp:cNvPr id="0" name=""/>
        <dsp:cNvSpPr/>
      </dsp:nvSpPr>
      <dsp:spPr>
        <a:xfrm>
          <a:off x="4674358" y="852489"/>
          <a:ext cx="1287357" cy="1230016"/>
        </a:xfrm>
        <a:custGeom>
          <a:avLst/>
          <a:gdLst/>
          <a:ahLst/>
          <a:cxnLst/>
          <a:rect l="0" t="0" r="0" b="0"/>
          <a:pathLst>
            <a:path>
              <a:moveTo>
                <a:pt x="1287357" y="0"/>
              </a:moveTo>
              <a:lnTo>
                <a:pt x="1287357" y="988846"/>
              </a:lnTo>
              <a:lnTo>
                <a:pt x="0" y="988846"/>
              </a:lnTo>
              <a:lnTo>
                <a:pt x="0" y="123001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49EF32-8A24-4F0E-BE46-B3BA4EC7A7AD}">
      <dsp:nvSpPr>
        <dsp:cNvPr id="0" name=""/>
        <dsp:cNvSpPr/>
      </dsp:nvSpPr>
      <dsp:spPr>
        <a:xfrm>
          <a:off x="1523062" y="852489"/>
          <a:ext cx="4438654" cy="1232083"/>
        </a:xfrm>
        <a:custGeom>
          <a:avLst/>
          <a:gdLst/>
          <a:ahLst/>
          <a:cxnLst/>
          <a:rect l="0" t="0" r="0" b="0"/>
          <a:pathLst>
            <a:path>
              <a:moveTo>
                <a:pt x="4438654" y="0"/>
              </a:moveTo>
              <a:lnTo>
                <a:pt x="4438654" y="990913"/>
              </a:lnTo>
              <a:lnTo>
                <a:pt x="0" y="990913"/>
              </a:lnTo>
              <a:lnTo>
                <a:pt x="0" y="1232083"/>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9B4511-3169-41A5-9C80-D3759CCCD8FB}">
      <dsp:nvSpPr>
        <dsp:cNvPr id="0" name=""/>
        <dsp:cNvSpPr/>
      </dsp:nvSpPr>
      <dsp:spPr>
        <a:xfrm>
          <a:off x="4813284" y="171400"/>
          <a:ext cx="2296864" cy="681089"/>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a:ea typeface="Microsoft YaHei"/>
              <a:cs typeface="Microsoft YaHei"/>
              <a:sym typeface="Microsoft YaHei"/>
            </a:rPr>
            <a:t>FASE 3</a:t>
          </a:r>
          <a:endParaRPr lang="es-EC" sz="2400" kern="1200" noProof="0" dirty="0">
            <a:solidFill>
              <a:schemeClr val="tx1"/>
            </a:solidFill>
          </a:endParaRPr>
        </a:p>
      </dsp:txBody>
      <dsp:txXfrm>
        <a:off x="4813284" y="171400"/>
        <a:ext cx="2296864" cy="681089"/>
      </dsp:txXfrm>
    </dsp:sp>
    <dsp:sp modelId="{513B5E88-DF1A-4EC7-B493-12B4542E6B91}">
      <dsp:nvSpPr>
        <dsp:cNvPr id="0" name=""/>
        <dsp:cNvSpPr/>
      </dsp:nvSpPr>
      <dsp:spPr>
        <a:xfrm>
          <a:off x="0" y="2084573"/>
          <a:ext cx="3046124" cy="1106686"/>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1.- La Asamblea Ciudadana Local evalúa el informe de Rendición de Cuentas</a:t>
          </a:r>
        </a:p>
      </dsp:txBody>
      <dsp:txXfrm>
        <a:off x="0" y="2084573"/>
        <a:ext cx="3046124" cy="1106686"/>
      </dsp:txXfrm>
    </dsp:sp>
    <dsp:sp modelId="{1E4EFBE0-626D-4A6C-A241-E4956165A9A1}">
      <dsp:nvSpPr>
        <dsp:cNvPr id="0" name=""/>
        <dsp:cNvSpPr/>
      </dsp:nvSpPr>
      <dsp:spPr>
        <a:xfrm>
          <a:off x="3380707" y="2082505"/>
          <a:ext cx="2587302" cy="1106686"/>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2.- Difusión previa del Informe de Rendición de Cuentas</a:t>
          </a:r>
        </a:p>
      </dsp:txBody>
      <dsp:txXfrm>
        <a:off x="3380707" y="2082505"/>
        <a:ext cx="2587302" cy="1106686"/>
      </dsp:txXfrm>
    </dsp:sp>
    <dsp:sp modelId="{5253B494-A34E-48FA-A2A5-DA6287FDAEE8}">
      <dsp:nvSpPr>
        <dsp:cNvPr id="0" name=""/>
        <dsp:cNvSpPr/>
      </dsp:nvSpPr>
      <dsp:spPr>
        <a:xfrm>
          <a:off x="6566481" y="2072514"/>
          <a:ext cx="2587302" cy="1106686"/>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Convocatoria a la deliberación pública y evaluación ciudadana</a:t>
          </a:r>
        </a:p>
      </dsp:txBody>
      <dsp:txXfrm>
        <a:off x="6566481" y="2072514"/>
        <a:ext cx="2587302" cy="1106686"/>
      </dsp:txXfrm>
    </dsp:sp>
    <dsp:sp modelId="{D2FDC84D-A539-4A75-8D2C-5E830B2FFE67}">
      <dsp:nvSpPr>
        <dsp:cNvPr id="0" name=""/>
        <dsp:cNvSpPr/>
      </dsp:nvSpPr>
      <dsp:spPr>
        <a:xfrm>
          <a:off x="9677812" y="2072514"/>
          <a:ext cx="2287791" cy="1106686"/>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C" sz="1600" kern="1200" dirty="0"/>
            <a:t>4.- Deliberación pública y evaluación ciudadana</a:t>
          </a:r>
        </a:p>
      </dsp:txBody>
      <dsp:txXfrm>
        <a:off x="9677812" y="2072514"/>
        <a:ext cx="2287791" cy="110668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fld id="{DD73C4E8-7EEA-4C84-BBCF-E2858AE3525B}" type="datetimeFigureOut">
              <a:rPr lang="es-EC" smtClean="0"/>
              <a:t>16/02/2024</a:t>
            </a:fld>
            <a:endParaRPr lang="es-EC"/>
          </a:p>
        </p:txBody>
      </p:sp>
      <p:sp>
        <p:nvSpPr>
          <p:cNvPr id="4" name="Marcador de imagen de diapositiva 3"/>
          <p:cNvSpPr>
            <a:spLocks noGrp="1" noRot="1" noChangeAspect="1"/>
          </p:cNvSpPr>
          <p:nvPr>
            <p:ph type="sldImg" idx="2"/>
          </p:nvPr>
        </p:nvSpPr>
        <p:spPr>
          <a:xfrm>
            <a:off x="441325" y="1231900"/>
            <a:ext cx="5915025" cy="33274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79450" y="4743450"/>
            <a:ext cx="5438775" cy="3881438"/>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9363075"/>
            <a:ext cx="2946400" cy="493713"/>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49688" y="9363075"/>
            <a:ext cx="2946400" cy="493713"/>
          </a:xfrm>
          <a:prstGeom prst="rect">
            <a:avLst/>
          </a:prstGeom>
        </p:spPr>
        <p:txBody>
          <a:bodyPr vert="horz" lIns="91440" tIns="45720" rIns="91440" bIns="45720" rtlCol="0" anchor="b"/>
          <a:lstStyle>
            <a:lvl1pPr algn="r">
              <a:defRPr sz="1200"/>
            </a:lvl1pPr>
          </a:lstStyle>
          <a:p>
            <a:fld id="{D7437A45-2D21-4840-8227-4F390F2581B9}" type="slidenum">
              <a:rPr lang="es-EC" smtClean="0"/>
              <a:t>‹Nº›</a:t>
            </a:fld>
            <a:endParaRPr lang="es-EC"/>
          </a:p>
        </p:txBody>
      </p:sp>
    </p:spTree>
    <p:extLst>
      <p:ext uri="{BB962C8B-B14F-4D97-AF65-F5344CB8AC3E}">
        <p14:creationId xmlns:p14="http://schemas.microsoft.com/office/powerpoint/2010/main" val="1914345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a:extLst>
            <a:ext uri="{FF2B5EF4-FFF2-40B4-BE49-F238E27FC236}">
              <a16:creationId xmlns:a16="http://schemas.microsoft.com/office/drawing/2014/main" id="{5C7ED07A-12B4-A2D3-1361-6C4D90B709A0}"/>
            </a:ext>
          </a:extLst>
        </p:cNvPr>
        <p:cNvGrpSpPr/>
        <p:nvPr/>
      </p:nvGrpSpPr>
      <p:grpSpPr>
        <a:xfrm>
          <a:off x="0" y="0"/>
          <a:ext cx="0" cy="0"/>
          <a:chOff x="0" y="0"/>
          <a:chExt cx="0" cy="0"/>
        </a:xfrm>
      </p:grpSpPr>
      <p:sp>
        <p:nvSpPr>
          <p:cNvPr id="68" name="Google Shape;68;g1ed7e3116c2_0_42:notes">
            <a:extLst>
              <a:ext uri="{FF2B5EF4-FFF2-40B4-BE49-F238E27FC236}">
                <a16:creationId xmlns:a16="http://schemas.microsoft.com/office/drawing/2014/main" id="{BC0F62A0-A891-3D9B-BC6A-E5A73A21C98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g1ed7e3116c2_0_42:notes">
            <a:extLst>
              <a:ext uri="{FF2B5EF4-FFF2-40B4-BE49-F238E27FC236}">
                <a16:creationId xmlns:a16="http://schemas.microsoft.com/office/drawing/2014/main" id="{14C8725A-80F4-D0F8-99A3-74241556EAC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0" name="Google Shape;70;g1ed7e3116c2_0_42:notes">
            <a:extLst>
              <a:ext uri="{FF2B5EF4-FFF2-40B4-BE49-F238E27FC236}">
                <a16:creationId xmlns:a16="http://schemas.microsoft.com/office/drawing/2014/main" id="{7DD43995-F60C-60CB-08BE-54F5297F3A8B}"/>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dirty="0"/>
          </a:p>
        </p:txBody>
      </p:sp>
    </p:spTree>
    <p:extLst>
      <p:ext uri="{BB962C8B-B14F-4D97-AF65-F5344CB8AC3E}">
        <p14:creationId xmlns:p14="http://schemas.microsoft.com/office/powerpoint/2010/main" val="3298148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ed7e3116c2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g1ed7e3116c2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 name="Google Shape;70;g1ed7e3116c2_0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a:extLst>
            <a:ext uri="{FF2B5EF4-FFF2-40B4-BE49-F238E27FC236}">
              <a16:creationId xmlns:a16="http://schemas.microsoft.com/office/drawing/2014/main" id="{17741B60-E96B-7A3B-0D7C-8F83AB6E34B4}"/>
            </a:ext>
          </a:extLst>
        </p:cNvPr>
        <p:cNvGrpSpPr/>
        <p:nvPr/>
      </p:nvGrpSpPr>
      <p:grpSpPr>
        <a:xfrm>
          <a:off x="0" y="0"/>
          <a:ext cx="0" cy="0"/>
          <a:chOff x="0" y="0"/>
          <a:chExt cx="0" cy="0"/>
        </a:xfrm>
      </p:grpSpPr>
      <p:sp>
        <p:nvSpPr>
          <p:cNvPr id="68" name="Google Shape;68;g1ed7e3116c2_0_42:notes">
            <a:extLst>
              <a:ext uri="{FF2B5EF4-FFF2-40B4-BE49-F238E27FC236}">
                <a16:creationId xmlns:a16="http://schemas.microsoft.com/office/drawing/2014/main" id="{07B5A7EC-8B26-47C1-6C76-E81C1C8C620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g1ed7e3116c2_0_42:notes">
            <a:extLst>
              <a:ext uri="{FF2B5EF4-FFF2-40B4-BE49-F238E27FC236}">
                <a16:creationId xmlns:a16="http://schemas.microsoft.com/office/drawing/2014/main" id="{DB5B1105-45A5-2A88-894A-1D9DE0F4B29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 name="Google Shape;70;g1ed7e3116c2_0_42:notes">
            <a:extLst>
              <a:ext uri="{FF2B5EF4-FFF2-40B4-BE49-F238E27FC236}">
                <a16:creationId xmlns:a16="http://schemas.microsoft.com/office/drawing/2014/main" id="{7EFD5AC3-BED8-7537-696D-21AA415F953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3635700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ed7e3116c2_0_1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g1ed7e3116c2_0_1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g1ed7e3116c2_0_1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ed7e3116c2_0_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g1ed7e3116c2_0_1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g1ed7e3116c2_0_1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ed7e3116c2_0_1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g1ed7e3116c2_0_1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g1ed7e3116c2_0_1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DAB34FEB-7D40-B14A-E578-0FF89AF9B67F}"/>
            </a:ext>
          </a:extLst>
        </p:cNvPr>
        <p:cNvGrpSpPr/>
        <p:nvPr/>
      </p:nvGrpSpPr>
      <p:grpSpPr>
        <a:xfrm>
          <a:off x="0" y="0"/>
          <a:ext cx="0" cy="0"/>
          <a:chOff x="0" y="0"/>
          <a:chExt cx="0" cy="0"/>
        </a:xfrm>
      </p:grpSpPr>
      <p:sp>
        <p:nvSpPr>
          <p:cNvPr id="146" name="Google Shape;146;p9:notes">
            <a:extLst>
              <a:ext uri="{FF2B5EF4-FFF2-40B4-BE49-F238E27FC236}">
                <a16:creationId xmlns:a16="http://schemas.microsoft.com/office/drawing/2014/main" id="{259C932A-E78B-CD60-C3AF-B359BF598A8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a:extLst>
              <a:ext uri="{FF2B5EF4-FFF2-40B4-BE49-F238E27FC236}">
                <a16:creationId xmlns:a16="http://schemas.microsoft.com/office/drawing/2014/main" id="{53F7E4C8-AA8B-804E-C9F1-1EAE102DA05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a:extLst>
              <a:ext uri="{FF2B5EF4-FFF2-40B4-BE49-F238E27FC236}">
                <a16:creationId xmlns:a16="http://schemas.microsoft.com/office/drawing/2014/main" id="{A1675749-79F7-6F2F-91BC-F5BD24327D9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498594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48C8DC55-0BDB-5774-E2A2-01DAC0670F88}"/>
            </a:ext>
          </a:extLst>
        </p:cNvPr>
        <p:cNvGrpSpPr/>
        <p:nvPr/>
      </p:nvGrpSpPr>
      <p:grpSpPr>
        <a:xfrm>
          <a:off x="0" y="0"/>
          <a:ext cx="0" cy="0"/>
          <a:chOff x="0" y="0"/>
          <a:chExt cx="0" cy="0"/>
        </a:xfrm>
      </p:grpSpPr>
      <p:sp>
        <p:nvSpPr>
          <p:cNvPr id="146" name="Google Shape;146;p9:notes">
            <a:extLst>
              <a:ext uri="{FF2B5EF4-FFF2-40B4-BE49-F238E27FC236}">
                <a16:creationId xmlns:a16="http://schemas.microsoft.com/office/drawing/2014/main" id="{68F59D74-78CF-ECB0-D590-D1783EAEE38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a:extLst>
              <a:ext uri="{FF2B5EF4-FFF2-40B4-BE49-F238E27FC236}">
                <a16:creationId xmlns:a16="http://schemas.microsoft.com/office/drawing/2014/main" id="{7ED0737C-A01D-5564-21FE-A6160B6AB2A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a:extLst>
              <a:ext uri="{FF2B5EF4-FFF2-40B4-BE49-F238E27FC236}">
                <a16:creationId xmlns:a16="http://schemas.microsoft.com/office/drawing/2014/main" id="{8265B40A-EB9E-4D73-860A-0F113146115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1242104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3B018F19-B4B7-B26A-318B-9A7C3761BAF7}"/>
            </a:ext>
          </a:extLst>
        </p:cNvPr>
        <p:cNvGrpSpPr/>
        <p:nvPr/>
      </p:nvGrpSpPr>
      <p:grpSpPr>
        <a:xfrm>
          <a:off x="0" y="0"/>
          <a:ext cx="0" cy="0"/>
          <a:chOff x="0" y="0"/>
          <a:chExt cx="0" cy="0"/>
        </a:xfrm>
      </p:grpSpPr>
      <p:sp>
        <p:nvSpPr>
          <p:cNvPr id="146" name="Google Shape;146;p9:notes">
            <a:extLst>
              <a:ext uri="{FF2B5EF4-FFF2-40B4-BE49-F238E27FC236}">
                <a16:creationId xmlns:a16="http://schemas.microsoft.com/office/drawing/2014/main" id="{14CE344D-DCCB-2705-0CDB-F228598526B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a:extLst>
              <a:ext uri="{FF2B5EF4-FFF2-40B4-BE49-F238E27FC236}">
                <a16:creationId xmlns:a16="http://schemas.microsoft.com/office/drawing/2014/main" id="{35906408-13F5-211B-B2C0-FADCA7E045B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a:extLst>
              <a:ext uri="{FF2B5EF4-FFF2-40B4-BE49-F238E27FC236}">
                <a16:creationId xmlns:a16="http://schemas.microsoft.com/office/drawing/2014/main" id="{4119B92D-D969-BCA4-FEE9-03558D988BE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2684701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AE2DE61C-4CD2-2301-DDEE-63027C49B647}"/>
            </a:ext>
          </a:extLst>
        </p:cNvPr>
        <p:cNvGrpSpPr/>
        <p:nvPr/>
      </p:nvGrpSpPr>
      <p:grpSpPr>
        <a:xfrm>
          <a:off x="0" y="0"/>
          <a:ext cx="0" cy="0"/>
          <a:chOff x="0" y="0"/>
          <a:chExt cx="0" cy="0"/>
        </a:xfrm>
      </p:grpSpPr>
      <p:sp>
        <p:nvSpPr>
          <p:cNvPr id="146" name="Google Shape;146;p9:notes">
            <a:extLst>
              <a:ext uri="{FF2B5EF4-FFF2-40B4-BE49-F238E27FC236}">
                <a16:creationId xmlns:a16="http://schemas.microsoft.com/office/drawing/2014/main" id="{431E371A-C7B0-3FBD-6CD2-E1ED2311795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a:extLst>
              <a:ext uri="{FF2B5EF4-FFF2-40B4-BE49-F238E27FC236}">
                <a16:creationId xmlns:a16="http://schemas.microsoft.com/office/drawing/2014/main" id="{40312EF2-F43F-01F9-BD66-0307F25389E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a:extLst>
              <a:ext uri="{FF2B5EF4-FFF2-40B4-BE49-F238E27FC236}">
                <a16:creationId xmlns:a16="http://schemas.microsoft.com/office/drawing/2014/main" id="{BEC828D0-8504-F3DC-36A0-2722886603C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423400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A0511AFD-9D85-7586-D444-326FDF6D518A}"/>
            </a:ext>
          </a:extLst>
        </p:cNvPr>
        <p:cNvGrpSpPr/>
        <p:nvPr/>
      </p:nvGrpSpPr>
      <p:grpSpPr>
        <a:xfrm>
          <a:off x="0" y="0"/>
          <a:ext cx="0" cy="0"/>
          <a:chOff x="0" y="0"/>
          <a:chExt cx="0" cy="0"/>
        </a:xfrm>
      </p:grpSpPr>
      <p:sp>
        <p:nvSpPr>
          <p:cNvPr id="146" name="Google Shape;146;p9:notes">
            <a:extLst>
              <a:ext uri="{FF2B5EF4-FFF2-40B4-BE49-F238E27FC236}">
                <a16:creationId xmlns:a16="http://schemas.microsoft.com/office/drawing/2014/main" id="{82AA0EF1-D346-6F59-3C99-3BA35AD43B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a:extLst>
              <a:ext uri="{FF2B5EF4-FFF2-40B4-BE49-F238E27FC236}">
                <a16:creationId xmlns:a16="http://schemas.microsoft.com/office/drawing/2014/main" id="{528543EE-F722-9B6C-EE92-A65F418261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a:extLst>
              <a:ext uri="{FF2B5EF4-FFF2-40B4-BE49-F238E27FC236}">
                <a16:creationId xmlns:a16="http://schemas.microsoft.com/office/drawing/2014/main" id="{B00CE1BE-9AA3-F964-5F64-B0C02680FDE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2762695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7F3A94CA-366C-D681-6BE8-2E9192CD73BA}"/>
            </a:ext>
          </a:extLst>
        </p:cNvPr>
        <p:cNvGrpSpPr/>
        <p:nvPr/>
      </p:nvGrpSpPr>
      <p:grpSpPr>
        <a:xfrm>
          <a:off x="0" y="0"/>
          <a:ext cx="0" cy="0"/>
          <a:chOff x="0" y="0"/>
          <a:chExt cx="0" cy="0"/>
        </a:xfrm>
      </p:grpSpPr>
      <p:sp>
        <p:nvSpPr>
          <p:cNvPr id="146" name="Google Shape;146;p9:notes">
            <a:extLst>
              <a:ext uri="{FF2B5EF4-FFF2-40B4-BE49-F238E27FC236}">
                <a16:creationId xmlns:a16="http://schemas.microsoft.com/office/drawing/2014/main" id="{A6620FE9-9E25-A9E6-A067-284CF7BCA4D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a:extLst>
              <a:ext uri="{FF2B5EF4-FFF2-40B4-BE49-F238E27FC236}">
                <a16:creationId xmlns:a16="http://schemas.microsoft.com/office/drawing/2014/main" id="{80C2087C-45A1-93E9-959F-AB6633928EE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a:extLst>
              <a:ext uri="{FF2B5EF4-FFF2-40B4-BE49-F238E27FC236}">
                <a16:creationId xmlns:a16="http://schemas.microsoft.com/office/drawing/2014/main" id="{FE53F90C-CA56-C495-1274-71B065BDC0F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3010277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B07B3A71-208B-82BC-29AF-0432B1136E2E}"/>
            </a:ext>
          </a:extLst>
        </p:cNvPr>
        <p:cNvGrpSpPr/>
        <p:nvPr/>
      </p:nvGrpSpPr>
      <p:grpSpPr>
        <a:xfrm>
          <a:off x="0" y="0"/>
          <a:ext cx="0" cy="0"/>
          <a:chOff x="0" y="0"/>
          <a:chExt cx="0" cy="0"/>
        </a:xfrm>
      </p:grpSpPr>
      <p:sp>
        <p:nvSpPr>
          <p:cNvPr id="146" name="Google Shape;146;p9:notes">
            <a:extLst>
              <a:ext uri="{FF2B5EF4-FFF2-40B4-BE49-F238E27FC236}">
                <a16:creationId xmlns:a16="http://schemas.microsoft.com/office/drawing/2014/main" id="{F33F65D7-C8CB-1D84-0B3A-699BD8AE840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a:extLst>
              <a:ext uri="{FF2B5EF4-FFF2-40B4-BE49-F238E27FC236}">
                <a16:creationId xmlns:a16="http://schemas.microsoft.com/office/drawing/2014/main" id="{545CE189-96ED-A4C2-E9B5-EFB21E37DE5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a:extLst>
              <a:ext uri="{FF2B5EF4-FFF2-40B4-BE49-F238E27FC236}">
                <a16:creationId xmlns:a16="http://schemas.microsoft.com/office/drawing/2014/main" id="{1867DB78-2EF3-E296-28DE-FFC427E12E0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35438371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ED9CDFF5-1B26-3B83-2A3E-DE7C9DEB642A}"/>
            </a:ext>
          </a:extLst>
        </p:cNvPr>
        <p:cNvGrpSpPr/>
        <p:nvPr/>
      </p:nvGrpSpPr>
      <p:grpSpPr>
        <a:xfrm>
          <a:off x="0" y="0"/>
          <a:ext cx="0" cy="0"/>
          <a:chOff x="0" y="0"/>
          <a:chExt cx="0" cy="0"/>
        </a:xfrm>
      </p:grpSpPr>
      <p:sp>
        <p:nvSpPr>
          <p:cNvPr id="146" name="Google Shape;146;p9:notes">
            <a:extLst>
              <a:ext uri="{FF2B5EF4-FFF2-40B4-BE49-F238E27FC236}">
                <a16:creationId xmlns:a16="http://schemas.microsoft.com/office/drawing/2014/main" id="{2ECB604E-C912-7292-4831-CC7C4127B98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a:extLst>
              <a:ext uri="{FF2B5EF4-FFF2-40B4-BE49-F238E27FC236}">
                <a16:creationId xmlns:a16="http://schemas.microsoft.com/office/drawing/2014/main" id="{237D44B6-CD3F-DF86-4C8E-70A77C6AF7D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a:extLst>
              <a:ext uri="{FF2B5EF4-FFF2-40B4-BE49-F238E27FC236}">
                <a16:creationId xmlns:a16="http://schemas.microsoft.com/office/drawing/2014/main" id="{89A61630-8D44-9DA7-3684-F59F46CF047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2908396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2DEEA1B8-F8B6-793F-8716-272E88D10711}"/>
            </a:ext>
          </a:extLst>
        </p:cNvPr>
        <p:cNvGrpSpPr/>
        <p:nvPr/>
      </p:nvGrpSpPr>
      <p:grpSpPr>
        <a:xfrm>
          <a:off x="0" y="0"/>
          <a:ext cx="0" cy="0"/>
          <a:chOff x="0" y="0"/>
          <a:chExt cx="0" cy="0"/>
        </a:xfrm>
      </p:grpSpPr>
      <p:sp>
        <p:nvSpPr>
          <p:cNvPr id="146" name="Google Shape;146;p9:notes">
            <a:extLst>
              <a:ext uri="{FF2B5EF4-FFF2-40B4-BE49-F238E27FC236}">
                <a16:creationId xmlns:a16="http://schemas.microsoft.com/office/drawing/2014/main" id="{699CDF35-4879-6EA9-737A-FE635C33D8F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a:extLst>
              <a:ext uri="{FF2B5EF4-FFF2-40B4-BE49-F238E27FC236}">
                <a16:creationId xmlns:a16="http://schemas.microsoft.com/office/drawing/2014/main" id="{28625533-5DC2-AED6-BA35-8B46C85B7FB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a:extLst>
              <a:ext uri="{FF2B5EF4-FFF2-40B4-BE49-F238E27FC236}">
                <a16:creationId xmlns:a16="http://schemas.microsoft.com/office/drawing/2014/main" id="{D093A65D-6D4B-8B31-279C-5646CD9211D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2611346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CD564ECD-1C02-4011-D471-E0C08D90AEFB}"/>
            </a:ext>
          </a:extLst>
        </p:cNvPr>
        <p:cNvGrpSpPr/>
        <p:nvPr/>
      </p:nvGrpSpPr>
      <p:grpSpPr>
        <a:xfrm>
          <a:off x="0" y="0"/>
          <a:ext cx="0" cy="0"/>
          <a:chOff x="0" y="0"/>
          <a:chExt cx="0" cy="0"/>
        </a:xfrm>
      </p:grpSpPr>
      <p:sp>
        <p:nvSpPr>
          <p:cNvPr id="146" name="Google Shape;146;p9:notes">
            <a:extLst>
              <a:ext uri="{FF2B5EF4-FFF2-40B4-BE49-F238E27FC236}">
                <a16:creationId xmlns:a16="http://schemas.microsoft.com/office/drawing/2014/main" id="{3D216AAB-6268-F5AD-124E-A125DC1BBFC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a:extLst>
              <a:ext uri="{FF2B5EF4-FFF2-40B4-BE49-F238E27FC236}">
                <a16:creationId xmlns:a16="http://schemas.microsoft.com/office/drawing/2014/main" id="{8DE9B479-2FD0-CB91-B9EF-3F90DFB77A3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a:extLst>
              <a:ext uri="{FF2B5EF4-FFF2-40B4-BE49-F238E27FC236}">
                <a16:creationId xmlns:a16="http://schemas.microsoft.com/office/drawing/2014/main" id="{B35FC8AF-CF36-3B43-285D-2300F120D76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2998536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72DDD985-5DF4-C716-DAC2-7DA451A5D1F3}"/>
            </a:ext>
          </a:extLst>
        </p:cNvPr>
        <p:cNvGrpSpPr/>
        <p:nvPr/>
      </p:nvGrpSpPr>
      <p:grpSpPr>
        <a:xfrm>
          <a:off x="0" y="0"/>
          <a:ext cx="0" cy="0"/>
          <a:chOff x="0" y="0"/>
          <a:chExt cx="0" cy="0"/>
        </a:xfrm>
      </p:grpSpPr>
      <p:sp>
        <p:nvSpPr>
          <p:cNvPr id="146" name="Google Shape;146;p9:notes">
            <a:extLst>
              <a:ext uri="{FF2B5EF4-FFF2-40B4-BE49-F238E27FC236}">
                <a16:creationId xmlns:a16="http://schemas.microsoft.com/office/drawing/2014/main" id="{F65F69F5-CB79-28AE-EDB3-24D098D8372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a:extLst>
              <a:ext uri="{FF2B5EF4-FFF2-40B4-BE49-F238E27FC236}">
                <a16:creationId xmlns:a16="http://schemas.microsoft.com/office/drawing/2014/main" id="{70144A97-7F63-F69B-E656-96C21AC688A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9:notes">
            <a:extLst>
              <a:ext uri="{FF2B5EF4-FFF2-40B4-BE49-F238E27FC236}">
                <a16:creationId xmlns:a16="http://schemas.microsoft.com/office/drawing/2014/main" id="{6A268926-7154-E17C-F531-BEB552C3F75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1152845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8C76DA-D47A-8133-FECC-2105A498476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3A5FDE2F-1C83-4270-7593-C5896CB609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6E6AF318-4FB3-DE47-6830-393F8122A811}"/>
              </a:ext>
            </a:extLst>
          </p:cNvPr>
          <p:cNvSpPr>
            <a:spLocks noGrp="1"/>
          </p:cNvSpPr>
          <p:nvPr>
            <p:ph type="dt" sz="half" idx="10"/>
          </p:nvPr>
        </p:nvSpPr>
        <p:spPr/>
        <p:txBody>
          <a:bodyPr/>
          <a:lstStyle/>
          <a:p>
            <a:fld id="{106F1EE9-9E9C-487D-AB46-C961357BF2F1}" type="datetimeFigureOut">
              <a:rPr lang="es-EC" smtClean="0"/>
              <a:t>16/02/2024</a:t>
            </a:fld>
            <a:endParaRPr lang="es-EC"/>
          </a:p>
        </p:txBody>
      </p:sp>
      <p:sp>
        <p:nvSpPr>
          <p:cNvPr id="5" name="Marcador de pie de página 4">
            <a:extLst>
              <a:ext uri="{FF2B5EF4-FFF2-40B4-BE49-F238E27FC236}">
                <a16:creationId xmlns:a16="http://schemas.microsoft.com/office/drawing/2014/main" id="{20EF1E4C-69A6-16B5-AB02-31C242E89CCB}"/>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1C206141-9E12-57A0-21E8-34D392EE3133}"/>
              </a:ext>
            </a:extLst>
          </p:cNvPr>
          <p:cNvSpPr>
            <a:spLocks noGrp="1"/>
          </p:cNvSpPr>
          <p:nvPr>
            <p:ph type="sldNum" sz="quarter" idx="12"/>
          </p:nvPr>
        </p:nvSpPr>
        <p:spPr/>
        <p:txBody>
          <a:bodyPr/>
          <a:lstStyle/>
          <a:p>
            <a:fld id="{61961D6E-F675-4E4D-9952-88F782F5790C}" type="slidenum">
              <a:rPr lang="es-EC" smtClean="0"/>
              <a:t>‹Nº›</a:t>
            </a:fld>
            <a:endParaRPr lang="es-EC"/>
          </a:p>
        </p:txBody>
      </p:sp>
    </p:spTree>
    <p:extLst>
      <p:ext uri="{BB962C8B-B14F-4D97-AF65-F5344CB8AC3E}">
        <p14:creationId xmlns:p14="http://schemas.microsoft.com/office/powerpoint/2010/main" val="49692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AA4CFF-869B-8504-5059-79E5C5B7F083}"/>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3EFD2BD0-60E6-1D1F-1663-C71C0FEA048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85EA45C-3AAB-8DE6-4EEF-B91661723677}"/>
              </a:ext>
            </a:extLst>
          </p:cNvPr>
          <p:cNvSpPr>
            <a:spLocks noGrp="1"/>
          </p:cNvSpPr>
          <p:nvPr>
            <p:ph type="dt" sz="half" idx="10"/>
          </p:nvPr>
        </p:nvSpPr>
        <p:spPr/>
        <p:txBody>
          <a:bodyPr/>
          <a:lstStyle/>
          <a:p>
            <a:fld id="{106F1EE9-9E9C-487D-AB46-C961357BF2F1}" type="datetimeFigureOut">
              <a:rPr lang="es-EC" smtClean="0"/>
              <a:t>16/02/2024</a:t>
            </a:fld>
            <a:endParaRPr lang="es-EC"/>
          </a:p>
        </p:txBody>
      </p:sp>
      <p:sp>
        <p:nvSpPr>
          <p:cNvPr id="5" name="Marcador de pie de página 4">
            <a:extLst>
              <a:ext uri="{FF2B5EF4-FFF2-40B4-BE49-F238E27FC236}">
                <a16:creationId xmlns:a16="http://schemas.microsoft.com/office/drawing/2014/main" id="{62B7A00C-CF7C-F49B-4DC0-46C1EF01803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90EA9EF2-FBCE-24FE-150D-0C5F02F27144}"/>
              </a:ext>
            </a:extLst>
          </p:cNvPr>
          <p:cNvSpPr>
            <a:spLocks noGrp="1"/>
          </p:cNvSpPr>
          <p:nvPr>
            <p:ph type="sldNum" sz="quarter" idx="12"/>
          </p:nvPr>
        </p:nvSpPr>
        <p:spPr/>
        <p:txBody>
          <a:bodyPr/>
          <a:lstStyle/>
          <a:p>
            <a:fld id="{61961D6E-F675-4E4D-9952-88F782F5790C}" type="slidenum">
              <a:rPr lang="es-EC" smtClean="0"/>
              <a:t>‹Nº›</a:t>
            </a:fld>
            <a:endParaRPr lang="es-EC"/>
          </a:p>
        </p:txBody>
      </p:sp>
    </p:spTree>
    <p:extLst>
      <p:ext uri="{BB962C8B-B14F-4D97-AF65-F5344CB8AC3E}">
        <p14:creationId xmlns:p14="http://schemas.microsoft.com/office/powerpoint/2010/main" val="2406197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4B54B1-B9AD-493C-303B-36DA631B3A5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FC7D9ED0-8006-930D-400F-250FE56E35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0194BF5-1E19-B70B-C46D-82237829CCEA}"/>
              </a:ext>
            </a:extLst>
          </p:cNvPr>
          <p:cNvSpPr>
            <a:spLocks noGrp="1"/>
          </p:cNvSpPr>
          <p:nvPr>
            <p:ph type="dt" sz="half" idx="10"/>
          </p:nvPr>
        </p:nvSpPr>
        <p:spPr/>
        <p:txBody>
          <a:bodyPr/>
          <a:lstStyle/>
          <a:p>
            <a:fld id="{106F1EE9-9E9C-487D-AB46-C961357BF2F1}" type="datetimeFigureOut">
              <a:rPr lang="es-EC" smtClean="0"/>
              <a:t>16/02/2024</a:t>
            </a:fld>
            <a:endParaRPr lang="es-EC"/>
          </a:p>
        </p:txBody>
      </p:sp>
      <p:sp>
        <p:nvSpPr>
          <p:cNvPr id="5" name="Marcador de pie de página 4">
            <a:extLst>
              <a:ext uri="{FF2B5EF4-FFF2-40B4-BE49-F238E27FC236}">
                <a16:creationId xmlns:a16="http://schemas.microsoft.com/office/drawing/2014/main" id="{A5A6928F-96A9-7C2C-9F42-87F623AA5914}"/>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4F3DABC6-786D-6340-D422-20FDFDB1BB42}"/>
              </a:ext>
            </a:extLst>
          </p:cNvPr>
          <p:cNvSpPr>
            <a:spLocks noGrp="1"/>
          </p:cNvSpPr>
          <p:nvPr>
            <p:ph type="sldNum" sz="quarter" idx="12"/>
          </p:nvPr>
        </p:nvSpPr>
        <p:spPr/>
        <p:txBody>
          <a:bodyPr/>
          <a:lstStyle/>
          <a:p>
            <a:fld id="{61961D6E-F675-4E4D-9952-88F782F5790C}" type="slidenum">
              <a:rPr lang="es-EC" smtClean="0"/>
              <a:t>‹Nº›</a:t>
            </a:fld>
            <a:endParaRPr lang="es-EC"/>
          </a:p>
        </p:txBody>
      </p:sp>
    </p:spTree>
    <p:extLst>
      <p:ext uri="{BB962C8B-B14F-4D97-AF65-F5344CB8AC3E}">
        <p14:creationId xmlns:p14="http://schemas.microsoft.com/office/powerpoint/2010/main" val="2765330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1AA820-99D3-C995-74D3-DBC1D75A6298}"/>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0145D7E4-E81B-B9E4-F256-5BB54D546D3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EE335AF1-42A0-A8E2-87BA-B018D29C8F6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90633168-BFD5-F374-A7C9-442CA3BEB7D1}"/>
              </a:ext>
            </a:extLst>
          </p:cNvPr>
          <p:cNvSpPr>
            <a:spLocks noGrp="1"/>
          </p:cNvSpPr>
          <p:nvPr>
            <p:ph type="dt" sz="half" idx="10"/>
          </p:nvPr>
        </p:nvSpPr>
        <p:spPr/>
        <p:txBody>
          <a:bodyPr/>
          <a:lstStyle/>
          <a:p>
            <a:fld id="{106F1EE9-9E9C-487D-AB46-C961357BF2F1}" type="datetimeFigureOut">
              <a:rPr lang="es-EC" smtClean="0"/>
              <a:t>16/02/2024</a:t>
            </a:fld>
            <a:endParaRPr lang="es-EC"/>
          </a:p>
        </p:txBody>
      </p:sp>
      <p:sp>
        <p:nvSpPr>
          <p:cNvPr id="6" name="Marcador de pie de página 5">
            <a:extLst>
              <a:ext uri="{FF2B5EF4-FFF2-40B4-BE49-F238E27FC236}">
                <a16:creationId xmlns:a16="http://schemas.microsoft.com/office/drawing/2014/main" id="{DB3DF25E-EB4D-7FBB-8D17-1F2AD877CC6C}"/>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F7430398-28C2-7C27-7571-6550DD3A8798}"/>
              </a:ext>
            </a:extLst>
          </p:cNvPr>
          <p:cNvSpPr>
            <a:spLocks noGrp="1"/>
          </p:cNvSpPr>
          <p:nvPr>
            <p:ph type="sldNum" sz="quarter" idx="12"/>
          </p:nvPr>
        </p:nvSpPr>
        <p:spPr/>
        <p:txBody>
          <a:bodyPr/>
          <a:lstStyle/>
          <a:p>
            <a:fld id="{61961D6E-F675-4E4D-9952-88F782F5790C}" type="slidenum">
              <a:rPr lang="es-EC" smtClean="0"/>
              <a:t>‹Nº›</a:t>
            </a:fld>
            <a:endParaRPr lang="es-EC"/>
          </a:p>
        </p:txBody>
      </p:sp>
    </p:spTree>
    <p:extLst>
      <p:ext uri="{BB962C8B-B14F-4D97-AF65-F5344CB8AC3E}">
        <p14:creationId xmlns:p14="http://schemas.microsoft.com/office/powerpoint/2010/main" val="277215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4D4A20-80EC-19AE-B4CB-A0D4C07BD7F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60C55DA8-58B6-BB74-8C09-25D780E9AF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5F688F8-40A7-199E-168E-BA8113853F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D73E33F0-12BC-C1AB-D013-744D6B490C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520A747-C282-9A4C-AD85-C410A34BC48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D86A27D3-CA68-5DFE-7F5B-4C7FF2030BBB}"/>
              </a:ext>
            </a:extLst>
          </p:cNvPr>
          <p:cNvSpPr>
            <a:spLocks noGrp="1"/>
          </p:cNvSpPr>
          <p:nvPr>
            <p:ph type="dt" sz="half" idx="10"/>
          </p:nvPr>
        </p:nvSpPr>
        <p:spPr/>
        <p:txBody>
          <a:bodyPr/>
          <a:lstStyle/>
          <a:p>
            <a:fld id="{106F1EE9-9E9C-487D-AB46-C961357BF2F1}" type="datetimeFigureOut">
              <a:rPr lang="es-EC" smtClean="0"/>
              <a:t>16/02/2024</a:t>
            </a:fld>
            <a:endParaRPr lang="es-EC"/>
          </a:p>
        </p:txBody>
      </p:sp>
      <p:sp>
        <p:nvSpPr>
          <p:cNvPr id="8" name="Marcador de pie de página 7">
            <a:extLst>
              <a:ext uri="{FF2B5EF4-FFF2-40B4-BE49-F238E27FC236}">
                <a16:creationId xmlns:a16="http://schemas.microsoft.com/office/drawing/2014/main" id="{F497CA52-DC2D-C3D4-DCF8-41318CFD6E63}"/>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7C8F63CC-47F1-ED66-8302-71740B303710}"/>
              </a:ext>
            </a:extLst>
          </p:cNvPr>
          <p:cNvSpPr>
            <a:spLocks noGrp="1"/>
          </p:cNvSpPr>
          <p:nvPr>
            <p:ph type="sldNum" sz="quarter" idx="12"/>
          </p:nvPr>
        </p:nvSpPr>
        <p:spPr/>
        <p:txBody>
          <a:bodyPr/>
          <a:lstStyle/>
          <a:p>
            <a:fld id="{61961D6E-F675-4E4D-9952-88F782F5790C}" type="slidenum">
              <a:rPr lang="es-EC" smtClean="0"/>
              <a:t>‹Nº›</a:t>
            </a:fld>
            <a:endParaRPr lang="es-EC"/>
          </a:p>
        </p:txBody>
      </p:sp>
    </p:spTree>
    <p:extLst>
      <p:ext uri="{BB962C8B-B14F-4D97-AF65-F5344CB8AC3E}">
        <p14:creationId xmlns:p14="http://schemas.microsoft.com/office/powerpoint/2010/main" val="411981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7C9AF6-E224-2F36-7B8D-7D38E7EC7F28}"/>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D32CEDDB-8E56-5C33-D6F0-55840D6B41AF}"/>
              </a:ext>
            </a:extLst>
          </p:cNvPr>
          <p:cNvSpPr>
            <a:spLocks noGrp="1"/>
          </p:cNvSpPr>
          <p:nvPr>
            <p:ph type="dt" sz="half" idx="10"/>
          </p:nvPr>
        </p:nvSpPr>
        <p:spPr/>
        <p:txBody>
          <a:bodyPr/>
          <a:lstStyle/>
          <a:p>
            <a:fld id="{106F1EE9-9E9C-487D-AB46-C961357BF2F1}" type="datetimeFigureOut">
              <a:rPr lang="es-EC" smtClean="0"/>
              <a:t>16/02/2024</a:t>
            </a:fld>
            <a:endParaRPr lang="es-EC"/>
          </a:p>
        </p:txBody>
      </p:sp>
      <p:sp>
        <p:nvSpPr>
          <p:cNvPr id="4" name="Marcador de pie de página 3">
            <a:extLst>
              <a:ext uri="{FF2B5EF4-FFF2-40B4-BE49-F238E27FC236}">
                <a16:creationId xmlns:a16="http://schemas.microsoft.com/office/drawing/2014/main" id="{49E174BB-A939-2C52-4E45-2BE3ADE4D7D1}"/>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87BC839C-AA1E-B6E1-AE65-C49CF68A460F}"/>
              </a:ext>
            </a:extLst>
          </p:cNvPr>
          <p:cNvSpPr>
            <a:spLocks noGrp="1"/>
          </p:cNvSpPr>
          <p:nvPr>
            <p:ph type="sldNum" sz="quarter" idx="12"/>
          </p:nvPr>
        </p:nvSpPr>
        <p:spPr/>
        <p:txBody>
          <a:bodyPr/>
          <a:lstStyle/>
          <a:p>
            <a:fld id="{61961D6E-F675-4E4D-9952-88F782F5790C}" type="slidenum">
              <a:rPr lang="es-EC" smtClean="0"/>
              <a:t>‹Nº›</a:t>
            </a:fld>
            <a:endParaRPr lang="es-EC"/>
          </a:p>
        </p:txBody>
      </p:sp>
    </p:spTree>
    <p:extLst>
      <p:ext uri="{BB962C8B-B14F-4D97-AF65-F5344CB8AC3E}">
        <p14:creationId xmlns:p14="http://schemas.microsoft.com/office/powerpoint/2010/main" val="312825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1956298-38C8-20F8-C62E-6D96A3B930AB}"/>
              </a:ext>
            </a:extLst>
          </p:cNvPr>
          <p:cNvSpPr>
            <a:spLocks noGrp="1"/>
          </p:cNvSpPr>
          <p:nvPr>
            <p:ph type="dt" sz="half" idx="10"/>
          </p:nvPr>
        </p:nvSpPr>
        <p:spPr/>
        <p:txBody>
          <a:bodyPr/>
          <a:lstStyle/>
          <a:p>
            <a:fld id="{106F1EE9-9E9C-487D-AB46-C961357BF2F1}" type="datetimeFigureOut">
              <a:rPr lang="es-EC" smtClean="0"/>
              <a:t>16/02/2024</a:t>
            </a:fld>
            <a:endParaRPr lang="es-EC"/>
          </a:p>
        </p:txBody>
      </p:sp>
      <p:sp>
        <p:nvSpPr>
          <p:cNvPr id="3" name="Marcador de pie de página 2">
            <a:extLst>
              <a:ext uri="{FF2B5EF4-FFF2-40B4-BE49-F238E27FC236}">
                <a16:creationId xmlns:a16="http://schemas.microsoft.com/office/drawing/2014/main" id="{7FEAA995-E32A-673F-D079-89F1D7EE6E16}"/>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A65242EB-2578-B743-7E8C-2BF529C4CE46}"/>
              </a:ext>
            </a:extLst>
          </p:cNvPr>
          <p:cNvSpPr>
            <a:spLocks noGrp="1"/>
          </p:cNvSpPr>
          <p:nvPr>
            <p:ph type="sldNum" sz="quarter" idx="12"/>
          </p:nvPr>
        </p:nvSpPr>
        <p:spPr/>
        <p:txBody>
          <a:bodyPr/>
          <a:lstStyle/>
          <a:p>
            <a:fld id="{61961D6E-F675-4E4D-9952-88F782F5790C}" type="slidenum">
              <a:rPr lang="es-EC" smtClean="0"/>
              <a:t>‹Nº›</a:t>
            </a:fld>
            <a:endParaRPr lang="es-EC"/>
          </a:p>
        </p:txBody>
      </p:sp>
    </p:spTree>
    <p:extLst>
      <p:ext uri="{BB962C8B-B14F-4D97-AF65-F5344CB8AC3E}">
        <p14:creationId xmlns:p14="http://schemas.microsoft.com/office/powerpoint/2010/main" val="532038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672AB2-AB90-E2B6-1014-590554A6B15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2F472EA-A6CA-788D-86BE-1102332395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53AB703B-4523-2147-C256-6941946A86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759B5CF-4519-56DD-AD22-BF875FDCD776}"/>
              </a:ext>
            </a:extLst>
          </p:cNvPr>
          <p:cNvSpPr>
            <a:spLocks noGrp="1"/>
          </p:cNvSpPr>
          <p:nvPr>
            <p:ph type="dt" sz="half" idx="10"/>
          </p:nvPr>
        </p:nvSpPr>
        <p:spPr/>
        <p:txBody>
          <a:bodyPr/>
          <a:lstStyle/>
          <a:p>
            <a:fld id="{106F1EE9-9E9C-487D-AB46-C961357BF2F1}" type="datetimeFigureOut">
              <a:rPr lang="es-EC" smtClean="0"/>
              <a:t>16/02/2024</a:t>
            </a:fld>
            <a:endParaRPr lang="es-EC"/>
          </a:p>
        </p:txBody>
      </p:sp>
      <p:sp>
        <p:nvSpPr>
          <p:cNvPr id="6" name="Marcador de pie de página 5">
            <a:extLst>
              <a:ext uri="{FF2B5EF4-FFF2-40B4-BE49-F238E27FC236}">
                <a16:creationId xmlns:a16="http://schemas.microsoft.com/office/drawing/2014/main" id="{A3B55990-00D7-B23B-5A66-068E2FA329C6}"/>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1C357A20-BD73-F17B-D161-8BB7C62768D3}"/>
              </a:ext>
            </a:extLst>
          </p:cNvPr>
          <p:cNvSpPr>
            <a:spLocks noGrp="1"/>
          </p:cNvSpPr>
          <p:nvPr>
            <p:ph type="sldNum" sz="quarter" idx="12"/>
          </p:nvPr>
        </p:nvSpPr>
        <p:spPr/>
        <p:txBody>
          <a:bodyPr/>
          <a:lstStyle/>
          <a:p>
            <a:fld id="{61961D6E-F675-4E4D-9952-88F782F5790C}" type="slidenum">
              <a:rPr lang="es-EC" smtClean="0"/>
              <a:t>‹Nº›</a:t>
            </a:fld>
            <a:endParaRPr lang="es-EC"/>
          </a:p>
        </p:txBody>
      </p:sp>
    </p:spTree>
    <p:extLst>
      <p:ext uri="{BB962C8B-B14F-4D97-AF65-F5344CB8AC3E}">
        <p14:creationId xmlns:p14="http://schemas.microsoft.com/office/powerpoint/2010/main" val="163210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B1EFB6-2FA5-CD62-E39D-1034549A8EA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F0BF9CDD-2178-DD1E-CEF5-1A995D4D5D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4CC6D6B8-1CCF-6A01-5B57-BBAC32469C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654C3C1-E878-5DDD-EFF0-1DF6F5F8EBFA}"/>
              </a:ext>
            </a:extLst>
          </p:cNvPr>
          <p:cNvSpPr>
            <a:spLocks noGrp="1"/>
          </p:cNvSpPr>
          <p:nvPr>
            <p:ph type="dt" sz="half" idx="10"/>
          </p:nvPr>
        </p:nvSpPr>
        <p:spPr/>
        <p:txBody>
          <a:bodyPr/>
          <a:lstStyle/>
          <a:p>
            <a:fld id="{106F1EE9-9E9C-487D-AB46-C961357BF2F1}" type="datetimeFigureOut">
              <a:rPr lang="es-EC" smtClean="0"/>
              <a:t>16/02/2024</a:t>
            </a:fld>
            <a:endParaRPr lang="es-EC"/>
          </a:p>
        </p:txBody>
      </p:sp>
      <p:sp>
        <p:nvSpPr>
          <p:cNvPr id="6" name="Marcador de pie de página 5">
            <a:extLst>
              <a:ext uri="{FF2B5EF4-FFF2-40B4-BE49-F238E27FC236}">
                <a16:creationId xmlns:a16="http://schemas.microsoft.com/office/drawing/2014/main" id="{A183A630-38AC-2BCB-E24E-3C8828703E54}"/>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18613E2A-F5F4-DB22-5A36-532B4C7975D4}"/>
              </a:ext>
            </a:extLst>
          </p:cNvPr>
          <p:cNvSpPr>
            <a:spLocks noGrp="1"/>
          </p:cNvSpPr>
          <p:nvPr>
            <p:ph type="sldNum" sz="quarter" idx="12"/>
          </p:nvPr>
        </p:nvSpPr>
        <p:spPr/>
        <p:txBody>
          <a:bodyPr/>
          <a:lstStyle/>
          <a:p>
            <a:fld id="{61961D6E-F675-4E4D-9952-88F782F5790C}" type="slidenum">
              <a:rPr lang="es-EC" smtClean="0"/>
              <a:t>‹Nº›</a:t>
            </a:fld>
            <a:endParaRPr lang="es-EC"/>
          </a:p>
        </p:txBody>
      </p:sp>
    </p:spTree>
    <p:extLst>
      <p:ext uri="{BB962C8B-B14F-4D97-AF65-F5344CB8AC3E}">
        <p14:creationId xmlns:p14="http://schemas.microsoft.com/office/powerpoint/2010/main" val="3669070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14E8D7-B9DD-0F13-022C-7C786D50D83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0C66515F-4A54-4951-C7D6-9226F1A286D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73C59FE3-407A-88ED-372E-C6371E157DE5}"/>
              </a:ext>
            </a:extLst>
          </p:cNvPr>
          <p:cNvSpPr>
            <a:spLocks noGrp="1"/>
          </p:cNvSpPr>
          <p:nvPr>
            <p:ph type="dt" sz="half" idx="10"/>
          </p:nvPr>
        </p:nvSpPr>
        <p:spPr/>
        <p:txBody>
          <a:bodyPr/>
          <a:lstStyle/>
          <a:p>
            <a:fld id="{106F1EE9-9E9C-487D-AB46-C961357BF2F1}" type="datetimeFigureOut">
              <a:rPr lang="es-EC" smtClean="0"/>
              <a:t>16/02/2024</a:t>
            </a:fld>
            <a:endParaRPr lang="es-EC"/>
          </a:p>
        </p:txBody>
      </p:sp>
      <p:sp>
        <p:nvSpPr>
          <p:cNvPr id="5" name="Marcador de pie de página 4">
            <a:extLst>
              <a:ext uri="{FF2B5EF4-FFF2-40B4-BE49-F238E27FC236}">
                <a16:creationId xmlns:a16="http://schemas.microsoft.com/office/drawing/2014/main" id="{4B66C8FB-DE8A-5622-CE78-061586D3A25A}"/>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996C5F45-BA2D-D181-1B9E-BD8E9EB11FE0}"/>
              </a:ext>
            </a:extLst>
          </p:cNvPr>
          <p:cNvSpPr>
            <a:spLocks noGrp="1"/>
          </p:cNvSpPr>
          <p:nvPr>
            <p:ph type="sldNum" sz="quarter" idx="12"/>
          </p:nvPr>
        </p:nvSpPr>
        <p:spPr/>
        <p:txBody>
          <a:bodyPr/>
          <a:lstStyle/>
          <a:p>
            <a:fld id="{61961D6E-F675-4E4D-9952-88F782F5790C}" type="slidenum">
              <a:rPr lang="es-EC" smtClean="0"/>
              <a:t>‹Nº›</a:t>
            </a:fld>
            <a:endParaRPr lang="es-EC"/>
          </a:p>
        </p:txBody>
      </p:sp>
    </p:spTree>
    <p:extLst>
      <p:ext uri="{BB962C8B-B14F-4D97-AF65-F5344CB8AC3E}">
        <p14:creationId xmlns:p14="http://schemas.microsoft.com/office/powerpoint/2010/main" val="3781465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5CDCDC6-4B12-D7CD-93D6-6388370CF65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2038DFD7-A10B-F4F8-E07C-13F007BF4F7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F14BF8C3-E58D-9D88-E3CC-3CED0B2987D1}"/>
              </a:ext>
            </a:extLst>
          </p:cNvPr>
          <p:cNvSpPr>
            <a:spLocks noGrp="1"/>
          </p:cNvSpPr>
          <p:nvPr>
            <p:ph type="dt" sz="half" idx="10"/>
          </p:nvPr>
        </p:nvSpPr>
        <p:spPr/>
        <p:txBody>
          <a:bodyPr/>
          <a:lstStyle/>
          <a:p>
            <a:fld id="{106F1EE9-9E9C-487D-AB46-C961357BF2F1}" type="datetimeFigureOut">
              <a:rPr lang="es-EC" smtClean="0"/>
              <a:t>16/02/2024</a:t>
            </a:fld>
            <a:endParaRPr lang="es-EC"/>
          </a:p>
        </p:txBody>
      </p:sp>
      <p:sp>
        <p:nvSpPr>
          <p:cNvPr id="5" name="Marcador de pie de página 4">
            <a:extLst>
              <a:ext uri="{FF2B5EF4-FFF2-40B4-BE49-F238E27FC236}">
                <a16:creationId xmlns:a16="http://schemas.microsoft.com/office/drawing/2014/main" id="{D15C548A-5AEA-2563-9913-FC6B8073988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2E3B14CB-82F3-1CD8-67AF-6566B6429816}"/>
              </a:ext>
            </a:extLst>
          </p:cNvPr>
          <p:cNvSpPr>
            <a:spLocks noGrp="1"/>
          </p:cNvSpPr>
          <p:nvPr>
            <p:ph type="sldNum" sz="quarter" idx="12"/>
          </p:nvPr>
        </p:nvSpPr>
        <p:spPr/>
        <p:txBody>
          <a:bodyPr/>
          <a:lstStyle/>
          <a:p>
            <a:fld id="{61961D6E-F675-4E4D-9952-88F782F5790C}" type="slidenum">
              <a:rPr lang="es-EC" smtClean="0"/>
              <a:t>‹Nº›</a:t>
            </a:fld>
            <a:endParaRPr lang="es-EC"/>
          </a:p>
        </p:txBody>
      </p:sp>
    </p:spTree>
    <p:extLst>
      <p:ext uri="{BB962C8B-B14F-4D97-AF65-F5344CB8AC3E}">
        <p14:creationId xmlns:p14="http://schemas.microsoft.com/office/powerpoint/2010/main" val="1889702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E9A54B7-D59E-5A16-A0F9-C41F02121A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A6C7EDD9-BA28-A222-D1CD-A71F5F017F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086E9D61-CC19-4A76-AE2F-30408D1230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F1EE9-9E9C-487D-AB46-C961357BF2F1}" type="datetimeFigureOut">
              <a:rPr lang="es-EC" smtClean="0"/>
              <a:t>16/02/2024</a:t>
            </a:fld>
            <a:endParaRPr lang="es-EC"/>
          </a:p>
        </p:txBody>
      </p:sp>
      <p:sp>
        <p:nvSpPr>
          <p:cNvPr id="5" name="Marcador de pie de página 4">
            <a:extLst>
              <a:ext uri="{FF2B5EF4-FFF2-40B4-BE49-F238E27FC236}">
                <a16:creationId xmlns:a16="http://schemas.microsoft.com/office/drawing/2014/main" id="{84DB7A67-73CA-204B-73A9-3447E9A9CD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A46037CF-881F-3B93-BE97-0A041F03A6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961D6E-F675-4E4D-9952-88F782F5790C}" type="slidenum">
              <a:rPr lang="es-EC" smtClean="0"/>
              <a:t>‹Nº›</a:t>
            </a:fld>
            <a:endParaRPr lang="es-EC"/>
          </a:p>
        </p:txBody>
      </p:sp>
    </p:spTree>
    <p:extLst>
      <p:ext uri="{BB962C8B-B14F-4D97-AF65-F5344CB8AC3E}">
        <p14:creationId xmlns:p14="http://schemas.microsoft.com/office/powerpoint/2010/main" val="1770186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3.png"/><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4.png"/><Relationship Id="rId5" Type="http://schemas.openxmlformats.org/officeDocument/2006/relationships/diagramQuickStyle" Target="../diagrams/quickStyle1.xml"/><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4.png"/><Relationship Id="rId5" Type="http://schemas.openxmlformats.org/officeDocument/2006/relationships/diagramQuickStyle" Target="../diagrams/quickStyle2.xml"/><Relationship Id="rId10" Type="http://schemas.openxmlformats.org/officeDocument/2006/relationships/image" Target="../media/image3.png"/><Relationship Id="rId4" Type="http://schemas.openxmlformats.org/officeDocument/2006/relationships/diagramLayout" Target="../diagrams/layout2.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4.gif"/></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14.gi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8.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image" Target="../media/image4.png"/><Relationship Id="rId5" Type="http://schemas.openxmlformats.org/officeDocument/2006/relationships/diagramQuickStyle" Target="../diagrams/quickStyle3.xml"/><Relationship Id="rId10" Type="http://schemas.openxmlformats.org/officeDocument/2006/relationships/image" Target="../media/image3.png"/><Relationship Id="rId4" Type="http://schemas.openxmlformats.org/officeDocument/2006/relationships/diagramLayout" Target="../diagrams/layout3.xml"/><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8.png"/><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image" Target="../media/image4.png"/><Relationship Id="rId5" Type="http://schemas.openxmlformats.org/officeDocument/2006/relationships/diagramQuickStyle" Target="../diagrams/quickStyle4.xml"/><Relationship Id="rId10" Type="http://schemas.openxmlformats.org/officeDocument/2006/relationships/image" Target="../media/image3.png"/><Relationship Id="rId4" Type="http://schemas.openxmlformats.org/officeDocument/2006/relationships/diagramLayout" Target="../diagrams/layout4.xml"/><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6.jpeg"/></Relationships>
</file>

<file path=ppt/slides/_rels/slide2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4.png"/><Relationship Id="rId10" Type="http://schemas.microsoft.com/office/2007/relationships/hdphoto" Target="../media/hdphoto2.wdp"/><Relationship Id="rId4" Type="http://schemas.openxmlformats.org/officeDocument/2006/relationships/image" Target="../media/image3.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0" name="Rectangle 46"/>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1"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dirty="0"/>
          </a:p>
        </p:txBody>
      </p:sp>
      <p:cxnSp>
        <p:nvCxnSpPr>
          <p:cNvPr id="83" name="Conector recto 82"/>
          <p:cNvCxnSpPr>
            <a:cxnSpLocks/>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4" name="Conector recto 83"/>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87"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cxnSp>
        <p:nvCxnSpPr>
          <p:cNvPr id="64" name="Conector recto 63"/>
          <p:cNvCxnSpPr/>
          <p:nvPr/>
        </p:nvCxnSpPr>
        <p:spPr>
          <a:xfrm>
            <a:off x="178807" y="6688778"/>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6" name="Conector recto 65"/>
          <p:cNvCxnSpPr/>
          <p:nvPr/>
        </p:nvCxnSpPr>
        <p:spPr>
          <a:xfrm flipV="1">
            <a:off x="2008944" y="6781760"/>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7" name="Conector recto 66"/>
          <p:cNvCxnSpPr/>
          <p:nvPr/>
        </p:nvCxnSpPr>
        <p:spPr>
          <a:xfrm>
            <a:off x="1870807" y="6688778"/>
            <a:ext cx="138137" cy="9298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sp>
        <p:nvSpPr>
          <p:cNvPr id="3" name="Elipse 2">
            <a:extLst>
              <a:ext uri="{FF2B5EF4-FFF2-40B4-BE49-F238E27FC236}">
                <a16:creationId xmlns:a16="http://schemas.microsoft.com/office/drawing/2014/main" id="{6113E97D-22CB-8323-E426-C4F9135B5CFA}"/>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 name="Elipse 3">
            <a:extLst>
              <a:ext uri="{FF2B5EF4-FFF2-40B4-BE49-F238E27FC236}">
                <a16:creationId xmlns:a16="http://schemas.microsoft.com/office/drawing/2014/main" id="{1FFF3CD1-1D6C-F4CE-D071-8064A0D838E6}"/>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5" name="Elipse 4">
            <a:extLst>
              <a:ext uri="{FF2B5EF4-FFF2-40B4-BE49-F238E27FC236}">
                <a16:creationId xmlns:a16="http://schemas.microsoft.com/office/drawing/2014/main" id="{0A27C2F8-C3B6-87EA-11E6-4ADAB9C32DE2}"/>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 name="Elipse 5">
            <a:extLst>
              <a:ext uri="{FF2B5EF4-FFF2-40B4-BE49-F238E27FC236}">
                <a16:creationId xmlns:a16="http://schemas.microsoft.com/office/drawing/2014/main" id="{47CE7A8A-9318-766E-CEA1-7B60B9CB6A0F}"/>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 name="Elipse 6">
            <a:extLst>
              <a:ext uri="{FF2B5EF4-FFF2-40B4-BE49-F238E27FC236}">
                <a16:creationId xmlns:a16="http://schemas.microsoft.com/office/drawing/2014/main" id="{21DC2BA0-137F-2688-F74A-8BBC706C5237}"/>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8" name="Elipse 7">
            <a:extLst>
              <a:ext uri="{FF2B5EF4-FFF2-40B4-BE49-F238E27FC236}">
                <a16:creationId xmlns:a16="http://schemas.microsoft.com/office/drawing/2014/main" id="{B506AA28-9785-7013-5508-A8987AEE73D5}"/>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 name="Elipse 11">
            <a:extLst>
              <a:ext uri="{FF2B5EF4-FFF2-40B4-BE49-F238E27FC236}">
                <a16:creationId xmlns:a16="http://schemas.microsoft.com/office/drawing/2014/main" id="{D15928F7-E9FC-8405-58A6-AD4A4C163ACB}"/>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 name="Elipse 12">
            <a:extLst>
              <a:ext uri="{FF2B5EF4-FFF2-40B4-BE49-F238E27FC236}">
                <a16:creationId xmlns:a16="http://schemas.microsoft.com/office/drawing/2014/main" id="{E1AC87EB-99F2-96B7-B4A9-A5BC4E16F337}"/>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Elipse 13">
            <a:extLst>
              <a:ext uri="{FF2B5EF4-FFF2-40B4-BE49-F238E27FC236}">
                <a16:creationId xmlns:a16="http://schemas.microsoft.com/office/drawing/2014/main" id="{3DABE9E4-B496-91C0-D0DB-C549DCC32764}"/>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5" name="Elipse 14">
            <a:extLst>
              <a:ext uri="{FF2B5EF4-FFF2-40B4-BE49-F238E27FC236}">
                <a16:creationId xmlns:a16="http://schemas.microsoft.com/office/drawing/2014/main" id="{C7914475-7F0D-76F2-4A00-7F076855454E}"/>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6" name="Elipse 15">
            <a:extLst>
              <a:ext uri="{FF2B5EF4-FFF2-40B4-BE49-F238E27FC236}">
                <a16:creationId xmlns:a16="http://schemas.microsoft.com/office/drawing/2014/main" id="{629AA5C5-261F-09AF-F33A-74D5AB463C80}"/>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82" name="Conector recto 81"/>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27" name="Elipse 26">
            <a:extLst>
              <a:ext uri="{FF2B5EF4-FFF2-40B4-BE49-F238E27FC236}">
                <a16:creationId xmlns:a16="http://schemas.microsoft.com/office/drawing/2014/main" id="{9F4B78DC-76B9-25E7-5716-BCF718F54AE0}"/>
              </a:ext>
            </a:extLst>
          </p:cNvPr>
          <p:cNvSpPr/>
          <p:nvPr/>
        </p:nvSpPr>
        <p:spPr>
          <a:xfrm>
            <a:off x="0" y="6565518"/>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Rectangle 46">
            <a:extLst>
              <a:ext uri="{FF2B5EF4-FFF2-40B4-BE49-F238E27FC236}">
                <a16:creationId xmlns:a16="http://schemas.microsoft.com/office/drawing/2014/main" id="{D919FC27-07B4-238D-7C4C-9A4F69881659}"/>
              </a:ext>
            </a:extLst>
          </p:cNvPr>
          <p:cNvSpPr>
            <a:spLocks noChangeArrowheads="1"/>
          </p:cNvSpPr>
          <p:nvPr/>
        </p:nvSpPr>
        <p:spPr bwMode="auto">
          <a:xfrm>
            <a:off x="1870807" y="6439571"/>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33" name="Elipse 32">
            <a:extLst>
              <a:ext uri="{FF2B5EF4-FFF2-40B4-BE49-F238E27FC236}">
                <a16:creationId xmlns:a16="http://schemas.microsoft.com/office/drawing/2014/main" id="{F826B470-E197-E5E8-CA55-511B62641F17}"/>
              </a:ext>
            </a:extLst>
          </p:cNvPr>
          <p:cNvSpPr/>
          <p:nvPr/>
        </p:nvSpPr>
        <p:spPr>
          <a:xfrm>
            <a:off x="3241703" y="6653034"/>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1" name="Imagen 40">
            <a:extLst>
              <a:ext uri="{FF2B5EF4-FFF2-40B4-BE49-F238E27FC236}">
                <a16:creationId xmlns:a16="http://schemas.microsoft.com/office/drawing/2014/main" id="{B38678BA-9D20-05E6-2928-46936D882DE6}"/>
              </a:ext>
            </a:extLst>
          </p:cNvPr>
          <p:cNvPicPr>
            <a:picLocks noChangeAspect="1"/>
          </p:cNvPicPr>
          <p:nvPr/>
        </p:nvPicPr>
        <p:blipFill rotWithShape="1">
          <a:blip r:embed="rId6" cstate="hqprint">
            <a:extLst>
              <a:ext uri="{BEBA8EAE-BF5A-486C-A8C5-ECC9F3942E4B}">
                <a14:imgProps xmlns:a14="http://schemas.microsoft.com/office/drawing/2010/main">
                  <a14:imgLayer r:embed="rId7">
                    <a14:imgEffect>
                      <a14:backgroundRemoval t="70472" b="97108" l="2649" r="99588">
                        <a14:foregroundMark x1="2766" y1="87519" x2="36904" y2="95738"/>
                        <a14:foregroundMark x1="3826" y1="91629" x2="77398" y2="97260"/>
                        <a14:foregroundMark x1="77398" y1="97260" x2="87421" y2="96557"/>
                        <a14:foregroundMark x1="99434" y1="86553" x2="99588" y2="82801"/>
                        <a14:foregroundMark x1="91936" y1="79300" x2="92126" y2="85673"/>
                        <a14:backgroundMark x1="92466" y1="92998" x2="92466" y2="92998"/>
                        <a14:backgroundMark x1="92172" y1="85540" x2="97999" y2="92998"/>
                        <a14:backgroundMark x1="91112" y1="95129" x2="99823" y2="97869"/>
                        <a14:backgroundMark x1="90583" y1="94368" x2="97175" y2="94368"/>
                        <a14:backgroundMark x1="97705" y1="89650" x2="98764" y2="91020"/>
                        <a14:backgroundMark x1="98764" y1="95129" x2="98764" y2="95129"/>
                        <a14:backgroundMark x1="98529" y1="92390" x2="98529" y2="92390"/>
                        <a14:backgroundMark x1="98764" y1="92390" x2="98764" y2="92390"/>
                        <a14:backgroundMark x1="98764" y1="92390" x2="98764" y2="92390"/>
                        <a14:backgroundMark x1="99294" y1="92390" x2="99294" y2="92390"/>
                        <a14:backgroundMark x1="99588" y1="92390" x2="99823" y2="99848"/>
                        <a14:backgroundMark x1="88464" y1="96499" x2="88758" y2="98478"/>
                        <a14:backgroundMark x1="90053" y1="92998" x2="90053" y2="95129"/>
                        <a14:backgroundMark x1="89523" y1="95129" x2="89288" y2="97869"/>
                        <a14:backgroundMark x1="88170" y1="96651" x2="88170" y2="96651"/>
                        <a14:backgroundMark x1="88346" y1="93607" x2="88464" y2="98021"/>
                        <a14:backgroundMark x1="91289" y1="89346" x2="94879" y2="89041"/>
                        <a14:backgroundMark x1="91289" y1="91629" x2="93584" y2="91781"/>
                        <a14:backgroundMark x1="98058" y1="91324" x2="99470" y2="90868"/>
                        <a14:backgroundMark x1="97469" y1="89346" x2="97881" y2="89346"/>
                        <a14:backgroundMark x1="98941" y1="89346" x2="99353" y2="89346"/>
                        <a14:backgroundMark x1="99470" y1="88432" x2="99470" y2="88432"/>
                        <a14:backgroundMark x1="99235" y1="87976" x2="99765" y2="87976"/>
                        <a14:backgroundMark x1="99470" y1="87215" x2="99470" y2="87215"/>
                        <a14:backgroundMark x1="99470" y1="87519" x2="99765" y2="88280"/>
                        <a14:backgroundMark x1="98882" y1="88737" x2="99353" y2="88737"/>
                        <a14:backgroundMark x1="91936" y1="86758" x2="93290" y2="86454"/>
                        <a14:backgroundMark x1="97469" y1="91629" x2="97057" y2="92085"/>
                      </a14:backgroundRemoval>
                    </a14:imgEffect>
                  </a14:imgLayer>
                </a14:imgProps>
              </a:ext>
              <a:ext uri="{28A0092B-C50C-407E-A947-70E740481C1C}">
                <a14:useLocalDpi xmlns:a14="http://schemas.microsoft.com/office/drawing/2010/main" val="0"/>
              </a:ext>
            </a:extLst>
          </a:blip>
          <a:srcRect t="67379"/>
          <a:stretch/>
        </p:blipFill>
        <p:spPr>
          <a:xfrm>
            <a:off x="8230122" y="6416441"/>
            <a:ext cx="3981311" cy="437158"/>
          </a:xfrm>
          <a:prstGeom prst="parallelogram">
            <a:avLst>
              <a:gd name="adj" fmla="val 104064"/>
            </a:avLst>
          </a:prstGeom>
        </p:spPr>
      </p:pic>
      <p:grpSp>
        <p:nvGrpSpPr>
          <p:cNvPr id="38" name="Grupo 37">
            <a:extLst>
              <a:ext uri="{FF2B5EF4-FFF2-40B4-BE49-F238E27FC236}">
                <a16:creationId xmlns:a16="http://schemas.microsoft.com/office/drawing/2014/main" id="{DB001E11-34F8-43E1-874B-13281612C8FD}"/>
              </a:ext>
            </a:extLst>
          </p:cNvPr>
          <p:cNvGrpSpPr/>
          <p:nvPr/>
        </p:nvGrpSpPr>
        <p:grpSpPr>
          <a:xfrm>
            <a:off x="2957530" y="831211"/>
            <a:ext cx="7580023" cy="1358770"/>
            <a:chOff x="-89003" y="-134478"/>
            <a:chExt cx="11023654" cy="1359257"/>
          </a:xfrm>
        </p:grpSpPr>
        <p:sp>
          <p:nvSpPr>
            <p:cNvPr id="39" name="object 27">
              <a:extLst>
                <a:ext uri="{FF2B5EF4-FFF2-40B4-BE49-F238E27FC236}">
                  <a16:creationId xmlns:a16="http://schemas.microsoft.com/office/drawing/2014/main" id="{10942D79-258A-4E95-8336-68FD3908F057}"/>
                </a:ext>
              </a:extLst>
            </p:cNvPr>
            <p:cNvSpPr txBox="1"/>
            <p:nvPr/>
          </p:nvSpPr>
          <p:spPr>
            <a:xfrm>
              <a:off x="-77126" y="-134478"/>
              <a:ext cx="11011777" cy="1359257"/>
            </a:xfrm>
            <a:prstGeom prst="rect">
              <a:avLst/>
            </a:prstGeom>
          </p:spPr>
          <p:txBody>
            <a:bodyPr vert="horz" wrap="square" lIns="0" tIns="15240" rIns="0" bIns="0" rtlCol="0">
              <a:spAutoFit/>
            </a:bodyPr>
            <a:lstStyle/>
            <a:p>
              <a:pPr marL="8890">
                <a:lnSpc>
                  <a:spcPct val="107000"/>
                </a:lnSpc>
                <a:spcBef>
                  <a:spcPts val="120"/>
                </a:spcBef>
                <a:spcAft>
                  <a:spcPts val="800"/>
                </a:spcAft>
              </a:pPr>
              <a:r>
                <a:rPr lang="es-EC" sz="2800" b="1" kern="1200" spc="15" dirty="0">
                  <a:solidFill>
                    <a:srgbClr val="006600"/>
                  </a:solidFill>
                  <a:effectLst/>
                  <a:latin typeface="Cambria" panose="02040503050406030204" pitchFamily="18" charset="0"/>
                  <a:ea typeface="Calibri" panose="020F0502020204030204" pitchFamily="34" charset="0"/>
                  <a:cs typeface="Cambria" panose="02040503050406030204" pitchFamily="18" charset="0"/>
                </a:rPr>
                <a:t>DESCENTRALIZADO DE </a:t>
              </a:r>
              <a:r>
                <a:rPr lang="es-EC" sz="8800" b="1" kern="1200" spc="15" dirty="0">
                  <a:solidFill>
                    <a:srgbClr val="FF0000"/>
                  </a:solidFill>
                  <a:effectLst/>
                  <a:latin typeface="Cambria" panose="02040503050406030204" pitchFamily="18" charset="0"/>
                  <a:ea typeface="Calibri" panose="020F0502020204030204" pitchFamily="34" charset="0"/>
                  <a:cs typeface="Cambria" panose="02040503050406030204" pitchFamily="18" charset="0"/>
                </a:rPr>
                <a:t>A</a:t>
              </a:r>
              <a:r>
                <a:rPr lang="es-EC" sz="2800" b="1" kern="1200" spc="15" dirty="0">
                  <a:solidFill>
                    <a:srgbClr val="006600"/>
                  </a:solidFill>
                  <a:effectLst/>
                  <a:latin typeface="Cambria" panose="02040503050406030204" pitchFamily="18" charset="0"/>
                  <a:ea typeface="Calibri" panose="020F0502020204030204" pitchFamily="34" charset="0"/>
                  <a:cs typeface="Cambria" panose="02040503050406030204" pitchFamily="18" charset="0"/>
                </a:rPr>
                <a:t>RCHIDONA </a:t>
              </a:r>
              <a:endParaRPr lang="es-EC" sz="1200" kern="100" dirty="0">
                <a:solidFill>
                  <a:srgbClr val="0066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0" name="object 27">
              <a:extLst>
                <a:ext uri="{FF2B5EF4-FFF2-40B4-BE49-F238E27FC236}">
                  <a16:creationId xmlns:a16="http://schemas.microsoft.com/office/drawing/2014/main" id="{E0D0D31E-36A0-4B9D-9637-63B3C10CB5EB}"/>
                </a:ext>
              </a:extLst>
            </p:cNvPr>
            <p:cNvSpPr txBox="1"/>
            <p:nvPr/>
          </p:nvSpPr>
          <p:spPr>
            <a:xfrm>
              <a:off x="-89003" y="13663"/>
              <a:ext cx="11011777" cy="453299"/>
            </a:xfrm>
            <a:prstGeom prst="rect">
              <a:avLst/>
            </a:prstGeom>
          </p:spPr>
          <p:txBody>
            <a:bodyPr vert="horz" wrap="square" lIns="0" tIns="15240" rIns="0" bIns="0" rtlCol="0">
              <a:spAutoFit/>
            </a:bodyPr>
            <a:lstStyle/>
            <a:p>
              <a:pPr marL="8890">
                <a:lnSpc>
                  <a:spcPct val="107000"/>
                </a:lnSpc>
                <a:spcBef>
                  <a:spcPts val="120"/>
                </a:spcBef>
                <a:spcAft>
                  <a:spcPts val="800"/>
                </a:spcAft>
              </a:pPr>
              <a:r>
                <a:rPr lang="es-EC" sz="2800" b="1" kern="1200" spc="15" dirty="0">
                  <a:solidFill>
                    <a:srgbClr val="006600"/>
                  </a:solidFill>
                  <a:effectLst/>
                  <a:latin typeface="Cambria" panose="02040503050406030204" pitchFamily="18" charset="0"/>
                  <a:ea typeface="Calibri" panose="020F0502020204030204" pitchFamily="34" charset="0"/>
                  <a:cs typeface="Cambria" panose="02040503050406030204" pitchFamily="18" charset="0"/>
                </a:rPr>
                <a:t>GOBIERNO AUTÓNOMO </a:t>
              </a:r>
              <a:endParaRPr lang="es-EC" sz="1200" kern="100" dirty="0">
                <a:solidFill>
                  <a:srgbClr val="00660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42" name="Imagen 41">
            <a:extLst>
              <a:ext uri="{FF2B5EF4-FFF2-40B4-BE49-F238E27FC236}">
                <a16:creationId xmlns:a16="http://schemas.microsoft.com/office/drawing/2014/main" id="{13C70314-20F2-805A-A610-8D9AB1AF1799}"/>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5245" b="17218" l="11926" r="88155">
                        <a14:foregroundMark x1="11926" y1="6271" x2="11926" y2="6271"/>
                        <a14:foregroundMark x1="17647" y1="5929" x2="17647" y2="5929"/>
                        <a14:foregroundMark x1="21515" y1="6442" x2="21515" y2="6442"/>
                        <a14:foregroundMark x1="20467" y1="14538" x2="20467" y2="14538"/>
                        <a14:foregroundMark x1="18131" y1="15849" x2="22160" y2="14823"/>
                        <a14:foregroundMark x1="18453" y1="14823" x2="23449" y2="14025"/>
                        <a14:foregroundMark x1="23932" y1="13512" x2="22160" y2="14652"/>
                        <a14:foregroundMark x1="23449" y1="14538" x2="23449" y2="14538"/>
                        <a14:foregroundMark x1="30137" y1="8894" x2="85657" y2="11117"/>
                        <a14:foregroundMark x1="45689" y1="8210" x2="69702" y2="7355"/>
                        <a14:foregroundMark x1="29170" y1="12486" x2="79855" y2="11745"/>
                        <a14:foregroundMark x1="79855" y1="11745" x2="85818" y2="11973"/>
                        <a14:foregroundMark x1="45044" y1="15849" x2="67043" y2="15906"/>
                        <a14:foregroundMark x1="67043" y1="15906" x2="71636" y2="15849"/>
                        <a14:foregroundMark x1="43997" y1="15906" x2="48751" y2="15735"/>
                        <a14:foregroundMark x1="42949" y1="16078" x2="50201" y2="16078"/>
                        <a14:foregroundMark x1="66479" y1="15906" x2="75745" y2="15849"/>
                        <a14:foregroundMark x1="43433" y1="16363" x2="67204" y2="15450"/>
                        <a14:foregroundMark x1="67204" y1="15450" x2="74053" y2="15906"/>
                        <a14:foregroundMark x1="46656" y1="16534" x2="53828" y2="16591"/>
                        <a14:foregroundMark x1="53828" y1="16591" x2="67123" y2="16306"/>
                        <a14:foregroundMark x1="67123" y1="16306" x2="74859" y2="16363"/>
                        <a14:foregroundMark x1="43997" y1="7184" x2="59146" y2="7469"/>
                        <a14:foregroundMark x1="59146" y1="7469" x2="66720" y2="7298"/>
                        <a14:foregroundMark x1="66720" y1="7298" x2="70588" y2="7298"/>
                        <a14:foregroundMark x1="44480" y1="7013" x2="51813" y2="6556"/>
                        <a14:foregroundMark x1="51813" y1="6556" x2="70669" y2="7127"/>
                        <a14:foregroundMark x1="44883" y1="6956" x2="58018" y2="6271"/>
                        <a14:foregroundMark x1="58018" y1="6271" x2="72119" y2="6784"/>
                        <a14:foregroundMark x1="70991" y1="7355" x2="70830" y2="9065"/>
                        <a14:foregroundMark x1="74295" y1="9749" x2="86624" y2="9521"/>
                        <a14:foregroundMark x1="86624" y1="9521" x2="87510" y2="9521"/>
                        <a14:foregroundMark x1="76148" y1="14196" x2="87994" y2="14367"/>
                        <a14:foregroundMark x1="86946" y1="9692" x2="88155" y2="13512"/>
                        <a14:foregroundMark x1="38034" y1="10034" x2="43755" y2="10376"/>
                        <a14:foregroundMark x1="37228" y1="9920" x2="37228" y2="11060"/>
                        <a14:foregroundMark x1="59952" y1="13170" x2="65512" y2="12828"/>
                        <a14:foregroundMark x1="65512" y1="12828" x2="66156" y2="12828"/>
                        <a14:foregroundMark x1="27478" y1="12486" x2="27478" y2="12486"/>
                        <a14:foregroundMark x1="16438" y1="5416" x2="19339" y2="5245"/>
                      </a14:backgroundRemoval>
                    </a14:imgEffect>
                  </a14:imgLayer>
                </a14:imgProps>
              </a:ext>
              <a:ext uri="{28A0092B-C50C-407E-A947-70E740481C1C}">
                <a14:useLocalDpi xmlns:a14="http://schemas.microsoft.com/office/drawing/2010/main" val="0"/>
              </a:ext>
            </a:extLst>
          </a:blip>
          <a:srcRect l="27345" t="4780" r="9812" b="81395"/>
          <a:stretch/>
        </p:blipFill>
        <p:spPr>
          <a:xfrm>
            <a:off x="2692944" y="4778445"/>
            <a:ext cx="5994640" cy="1598030"/>
          </a:xfrm>
          <a:prstGeom prst="rect">
            <a:avLst/>
          </a:prstGeom>
        </p:spPr>
      </p:pic>
      <p:pic>
        <p:nvPicPr>
          <p:cNvPr id="45" name="Imagen 44">
            <a:extLst>
              <a:ext uri="{FF2B5EF4-FFF2-40B4-BE49-F238E27FC236}">
                <a16:creationId xmlns:a16="http://schemas.microsoft.com/office/drawing/2014/main" id="{ADE749BE-3DA3-7395-D446-2314456A04CF}"/>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5245" b="17218" l="11926" r="88155">
                        <a14:foregroundMark x1="11926" y1="6271" x2="11926" y2="6271"/>
                        <a14:foregroundMark x1="17647" y1="5929" x2="17647" y2="5929"/>
                        <a14:foregroundMark x1="21515" y1="6442" x2="21515" y2="6442"/>
                        <a14:foregroundMark x1="20467" y1="14538" x2="20467" y2="14538"/>
                        <a14:foregroundMark x1="18131" y1="15849" x2="22160" y2="14823"/>
                        <a14:foregroundMark x1="18453" y1="14823" x2="23449" y2="14025"/>
                        <a14:foregroundMark x1="23932" y1="13512" x2="22160" y2="14652"/>
                        <a14:foregroundMark x1="23449" y1="14538" x2="23449" y2="14538"/>
                        <a14:foregroundMark x1="30137" y1="8894" x2="85657" y2="11117"/>
                        <a14:foregroundMark x1="45689" y1="8210" x2="69702" y2="7355"/>
                        <a14:foregroundMark x1="29170" y1="12486" x2="79855" y2="11745"/>
                        <a14:foregroundMark x1="79855" y1="11745" x2="85818" y2="11973"/>
                        <a14:foregroundMark x1="45044" y1="15849" x2="67043" y2="15906"/>
                        <a14:foregroundMark x1="67043" y1="15906" x2="71636" y2="15849"/>
                        <a14:foregroundMark x1="43997" y1="15906" x2="48751" y2="15735"/>
                        <a14:foregroundMark x1="42949" y1="16078" x2="50201" y2="16078"/>
                        <a14:foregroundMark x1="66479" y1="15906" x2="75745" y2="15849"/>
                        <a14:foregroundMark x1="43433" y1="16363" x2="67204" y2="15450"/>
                        <a14:foregroundMark x1="67204" y1="15450" x2="74053" y2="15906"/>
                        <a14:foregroundMark x1="46656" y1="16534" x2="53828" y2="16591"/>
                        <a14:foregroundMark x1="53828" y1="16591" x2="67123" y2="16306"/>
                        <a14:foregroundMark x1="67123" y1="16306" x2="74859" y2="16363"/>
                        <a14:foregroundMark x1="43997" y1="7184" x2="59146" y2="7469"/>
                        <a14:foregroundMark x1="59146" y1="7469" x2="66720" y2="7298"/>
                        <a14:foregroundMark x1="66720" y1="7298" x2="70588" y2="7298"/>
                        <a14:foregroundMark x1="44480" y1="7013" x2="51813" y2="6556"/>
                        <a14:foregroundMark x1="51813" y1="6556" x2="70669" y2="7127"/>
                        <a14:foregroundMark x1="44883" y1="6956" x2="58018" y2="6271"/>
                        <a14:foregroundMark x1="58018" y1="6271" x2="72119" y2="6784"/>
                        <a14:foregroundMark x1="70991" y1="7355" x2="70830" y2="9065"/>
                        <a14:foregroundMark x1="74295" y1="9749" x2="86624" y2="9521"/>
                        <a14:foregroundMark x1="86624" y1="9521" x2="87510" y2="9521"/>
                        <a14:foregroundMark x1="76148" y1="14196" x2="87994" y2="14367"/>
                        <a14:foregroundMark x1="86946" y1="9692" x2="88155" y2="13512"/>
                        <a14:foregroundMark x1="38034" y1="10034" x2="43755" y2="10376"/>
                        <a14:foregroundMark x1="37228" y1="9920" x2="37228" y2="11060"/>
                        <a14:foregroundMark x1="59952" y1="13170" x2="65512" y2="12828"/>
                        <a14:foregroundMark x1="65512" y1="12828" x2="66156" y2="12828"/>
                        <a14:foregroundMark x1="27478" y1="12486" x2="27478" y2="12486"/>
                        <a14:foregroundMark x1="16438" y1="5416" x2="19339" y2="5245"/>
                      </a14:backgroundRemoval>
                    </a14:imgEffect>
                  </a14:imgLayer>
                </a14:imgProps>
              </a:ext>
              <a:ext uri="{28A0092B-C50C-407E-A947-70E740481C1C}">
                <a14:useLocalDpi xmlns:a14="http://schemas.microsoft.com/office/drawing/2010/main" val="0"/>
              </a:ext>
            </a:extLst>
          </a:blip>
          <a:srcRect l="11112" t="4780" r="72701" b="83731"/>
          <a:stretch/>
        </p:blipFill>
        <p:spPr>
          <a:xfrm>
            <a:off x="4562802" y="2331859"/>
            <a:ext cx="2180656" cy="2331818"/>
          </a:xfrm>
          <a:prstGeom prst="rect">
            <a:avLst/>
          </a:prstGeom>
        </p:spPr>
      </p:pic>
      <p:pic>
        <p:nvPicPr>
          <p:cNvPr id="17" name="Imagen 16">
            <a:extLst>
              <a:ext uri="{FF2B5EF4-FFF2-40B4-BE49-F238E27FC236}">
                <a16:creationId xmlns:a16="http://schemas.microsoft.com/office/drawing/2014/main" id="{46884EA1-8F2B-1F3A-7850-0B489F96859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sp>
        <p:nvSpPr>
          <p:cNvPr id="2" name="Rectangle 46">
            <a:extLst>
              <a:ext uri="{FF2B5EF4-FFF2-40B4-BE49-F238E27FC236}">
                <a16:creationId xmlns:a16="http://schemas.microsoft.com/office/drawing/2014/main" id="{AF3322A9-E710-2527-A002-BFD6CE167DEE}"/>
              </a:ext>
            </a:extLst>
          </p:cNvPr>
          <p:cNvSpPr>
            <a:spLocks noChangeArrowheads="1"/>
          </p:cNvSpPr>
          <p:nvPr/>
        </p:nvSpPr>
        <p:spPr bwMode="auto">
          <a:xfrm>
            <a:off x="40423" y="6258985"/>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4772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randombar(horizontal)">
                                      <p:cBhvr>
                                        <p:cTn id="7" dur="1100"/>
                                        <p:tgtEl>
                                          <p:spTgt spid="38"/>
                                        </p:tgtEl>
                                      </p:cBhvr>
                                    </p:animEffect>
                                  </p:childTnLst>
                                </p:cTn>
                              </p:par>
                              <p:par>
                                <p:cTn id="8" presetID="6" presetClass="entr" presetSubtype="32"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circle(out)">
                                      <p:cBhvr>
                                        <p:cTn id="10" dur="2000"/>
                                        <p:tgtEl>
                                          <p:spTgt spid="45"/>
                                        </p:tgtEl>
                                      </p:cBhvr>
                                    </p:animEffect>
                                  </p:childTnLst>
                                </p:cTn>
                              </p:par>
                              <p:par>
                                <p:cTn id="11" presetID="6" presetClass="entr" presetSubtype="32"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circle(out)">
                                      <p:cBhvr>
                                        <p:cTn id="13"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0"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1"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dirty="0"/>
          </a:p>
        </p:txBody>
      </p:sp>
      <p:cxnSp>
        <p:nvCxnSpPr>
          <p:cNvPr id="83" name="Conector recto 82"/>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84" name="Conector recto 83"/>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87"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cxnSp>
        <p:nvCxnSpPr>
          <p:cNvPr id="64" name="Conector recto 63"/>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6" name="Conector recto 65"/>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7" name="Conector recto 66"/>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Elipse 2">
            <a:extLst>
              <a:ext uri="{FF2B5EF4-FFF2-40B4-BE49-F238E27FC236}">
                <a16:creationId xmlns:a16="http://schemas.microsoft.com/office/drawing/2014/main" id="{6113E97D-22CB-8323-E426-C4F9135B5CFA}"/>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 name="Elipse 3">
            <a:extLst>
              <a:ext uri="{FF2B5EF4-FFF2-40B4-BE49-F238E27FC236}">
                <a16:creationId xmlns:a16="http://schemas.microsoft.com/office/drawing/2014/main" id="{1FFF3CD1-1D6C-F4CE-D071-8064A0D838E6}"/>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5" name="Elipse 4">
            <a:extLst>
              <a:ext uri="{FF2B5EF4-FFF2-40B4-BE49-F238E27FC236}">
                <a16:creationId xmlns:a16="http://schemas.microsoft.com/office/drawing/2014/main" id="{0A27C2F8-C3B6-87EA-11E6-4ADAB9C32DE2}"/>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 name="Elipse 5">
            <a:extLst>
              <a:ext uri="{FF2B5EF4-FFF2-40B4-BE49-F238E27FC236}">
                <a16:creationId xmlns:a16="http://schemas.microsoft.com/office/drawing/2014/main" id="{47CE7A8A-9318-766E-CEA1-7B60B9CB6A0F}"/>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 name="Elipse 6">
            <a:extLst>
              <a:ext uri="{FF2B5EF4-FFF2-40B4-BE49-F238E27FC236}">
                <a16:creationId xmlns:a16="http://schemas.microsoft.com/office/drawing/2014/main" id="{21DC2BA0-137F-2688-F74A-8BBC706C5237}"/>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8" name="Elipse 7">
            <a:extLst>
              <a:ext uri="{FF2B5EF4-FFF2-40B4-BE49-F238E27FC236}">
                <a16:creationId xmlns:a16="http://schemas.microsoft.com/office/drawing/2014/main" id="{B506AA28-9785-7013-5508-A8987AEE73D5}"/>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 name="Elipse 11">
            <a:extLst>
              <a:ext uri="{FF2B5EF4-FFF2-40B4-BE49-F238E27FC236}">
                <a16:creationId xmlns:a16="http://schemas.microsoft.com/office/drawing/2014/main" id="{D15928F7-E9FC-8405-58A6-AD4A4C163ACB}"/>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 name="Elipse 12">
            <a:extLst>
              <a:ext uri="{FF2B5EF4-FFF2-40B4-BE49-F238E27FC236}">
                <a16:creationId xmlns:a16="http://schemas.microsoft.com/office/drawing/2014/main" id="{E1AC87EB-99F2-96B7-B4A9-A5BC4E16F337}"/>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Elipse 13">
            <a:extLst>
              <a:ext uri="{FF2B5EF4-FFF2-40B4-BE49-F238E27FC236}">
                <a16:creationId xmlns:a16="http://schemas.microsoft.com/office/drawing/2014/main" id="{3DABE9E4-B496-91C0-D0DB-C549DCC32764}"/>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5" name="Elipse 14">
            <a:extLst>
              <a:ext uri="{FF2B5EF4-FFF2-40B4-BE49-F238E27FC236}">
                <a16:creationId xmlns:a16="http://schemas.microsoft.com/office/drawing/2014/main" id="{C7914475-7F0D-76F2-4A00-7F076855454E}"/>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6" name="Elipse 15">
            <a:extLst>
              <a:ext uri="{FF2B5EF4-FFF2-40B4-BE49-F238E27FC236}">
                <a16:creationId xmlns:a16="http://schemas.microsoft.com/office/drawing/2014/main" id="{629AA5C5-261F-09AF-F33A-74D5AB463C80}"/>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82" name="Conector recto 81"/>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sp>
        <p:nvSpPr>
          <p:cNvPr id="27" name="Elipse 26">
            <a:extLst>
              <a:ext uri="{FF2B5EF4-FFF2-40B4-BE49-F238E27FC236}">
                <a16:creationId xmlns:a16="http://schemas.microsoft.com/office/drawing/2014/main" id="{9F4B78DC-76B9-25E7-5716-BCF718F54AE0}"/>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Rectangle 46">
            <a:extLst>
              <a:ext uri="{FF2B5EF4-FFF2-40B4-BE49-F238E27FC236}">
                <a16:creationId xmlns:a16="http://schemas.microsoft.com/office/drawing/2014/main" id="{D919FC27-07B4-238D-7C4C-9A4F69881659}"/>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33" name="Elipse 32">
            <a:extLst>
              <a:ext uri="{FF2B5EF4-FFF2-40B4-BE49-F238E27FC236}">
                <a16:creationId xmlns:a16="http://schemas.microsoft.com/office/drawing/2014/main" id="{F826B470-E197-E5E8-CA55-511B62641F17}"/>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9" name="Imagen 18">
            <a:extLst>
              <a:ext uri="{FF2B5EF4-FFF2-40B4-BE49-F238E27FC236}">
                <a16:creationId xmlns:a16="http://schemas.microsoft.com/office/drawing/2014/main" id="{AEA3FF29-FFD6-D36F-2EDF-69388D1E10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pic>
        <p:nvPicPr>
          <p:cNvPr id="30" name="Imagen 29">
            <a:extLst>
              <a:ext uri="{FF2B5EF4-FFF2-40B4-BE49-F238E27FC236}">
                <a16:creationId xmlns:a16="http://schemas.microsoft.com/office/drawing/2014/main" id="{A03A7027-12E5-37EC-805E-3CC9582218B1}"/>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2" name="Rectangle 46">
            <a:extLst>
              <a:ext uri="{FF2B5EF4-FFF2-40B4-BE49-F238E27FC236}">
                <a16:creationId xmlns:a16="http://schemas.microsoft.com/office/drawing/2014/main" id="{B96F847B-9E0B-71D5-9637-1F9512FCF2B2}"/>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20" name="CuadroTexto 19">
            <a:extLst>
              <a:ext uri="{FF2B5EF4-FFF2-40B4-BE49-F238E27FC236}">
                <a16:creationId xmlns:a16="http://schemas.microsoft.com/office/drawing/2014/main" id="{F4442657-758C-03E8-CA1E-A828B68AA7F7}"/>
              </a:ext>
            </a:extLst>
          </p:cNvPr>
          <p:cNvSpPr txBox="1"/>
          <p:nvPr/>
        </p:nvSpPr>
        <p:spPr>
          <a:xfrm>
            <a:off x="1921384" y="1563859"/>
            <a:ext cx="7674172" cy="1938992"/>
          </a:xfrm>
          <a:prstGeom prst="rect">
            <a:avLst/>
          </a:prstGeom>
          <a:noFill/>
        </p:spPr>
        <p:txBody>
          <a:bodyPr wrap="square">
            <a:spAutoFit/>
          </a:bodyPr>
          <a:lstStyle/>
          <a:p>
            <a:pPr algn="ctr"/>
            <a:r>
              <a:rPr lang="es-EC" sz="4000" b="1" dirty="0">
                <a:solidFill>
                  <a:srgbClr val="006600"/>
                </a:solidFill>
                <a:latin typeface="Cambria" panose="02040503050406030204" pitchFamily="18" charset="0"/>
                <a:ea typeface="Cambria" panose="02040503050406030204" pitchFamily="18" charset="0"/>
              </a:rPr>
              <a:t>LA PARTICIPACIÓN CIUDADANA</a:t>
            </a:r>
          </a:p>
          <a:p>
            <a:pPr algn="ctr"/>
            <a:r>
              <a:rPr lang="es-EC" sz="4000" b="1" dirty="0">
                <a:solidFill>
                  <a:srgbClr val="006600"/>
                </a:solidFill>
                <a:latin typeface="Cambria" panose="02040503050406030204" pitchFamily="18" charset="0"/>
                <a:ea typeface="Cambria" panose="02040503050406030204" pitchFamily="18" charset="0"/>
              </a:rPr>
              <a:t>EN EL PROCESO DE RENDICIÓN</a:t>
            </a:r>
          </a:p>
          <a:p>
            <a:pPr algn="ctr"/>
            <a:r>
              <a:rPr lang="es-EC" sz="4000" b="1" dirty="0">
                <a:solidFill>
                  <a:srgbClr val="006600"/>
                </a:solidFill>
                <a:latin typeface="Cambria" panose="02040503050406030204" pitchFamily="18" charset="0"/>
                <a:ea typeface="Cambria" panose="02040503050406030204" pitchFamily="18" charset="0"/>
              </a:rPr>
              <a:t>DE CUENTAS</a:t>
            </a:r>
          </a:p>
        </p:txBody>
      </p:sp>
      <p:pic>
        <p:nvPicPr>
          <p:cNvPr id="24" name="Imagen 23">
            <a:extLst>
              <a:ext uri="{FF2B5EF4-FFF2-40B4-BE49-F238E27FC236}">
                <a16:creationId xmlns:a16="http://schemas.microsoft.com/office/drawing/2014/main" id="{37B51781-44E7-82DF-58C9-A8219B8D05D0}"/>
              </a:ext>
            </a:extLst>
          </p:cNvPr>
          <p:cNvPicPr>
            <a:picLocks noChangeAspect="1"/>
          </p:cNvPicPr>
          <p:nvPr/>
        </p:nvPicPr>
        <p:blipFill>
          <a:blip r:embed="rId8"/>
          <a:stretch>
            <a:fillRect/>
          </a:stretch>
        </p:blipFill>
        <p:spPr>
          <a:xfrm>
            <a:off x="0" y="4250596"/>
            <a:ext cx="12178846" cy="2607404"/>
          </a:xfrm>
          <a:prstGeom prst="rect">
            <a:avLst/>
          </a:prstGeom>
        </p:spPr>
      </p:pic>
    </p:spTree>
    <p:extLst>
      <p:ext uri="{BB962C8B-B14F-4D97-AF65-F5344CB8AC3E}">
        <p14:creationId xmlns:p14="http://schemas.microsoft.com/office/powerpoint/2010/main" val="3522756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a:extLst>
            <a:ext uri="{FF2B5EF4-FFF2-40B4-BE49-F238E27FC236}">
              <a16:creationId xmlns:a16="http://schemas.microsoft.com/office/drawing/2014/main" id="{B6FAFE36-A3DD-97BB-DB94-6AC2B26FFB8F}"/>
            </a:ext>
          </a:extLst>
        </p:cNvPr>
        <p:cNvGrpSpPr/>
        <p:nvPr/>
      </p:nvGrpSpPr>
      <p:grpSpPr>
        <a:xfrm>
          <a:off x="0" y="0"/>
          <a:ext cx="0" cy="0"/>
          <a:chOff x="0" y="0"/>
          <a:chExt cx="0" cy="0"/>
        </a:xfrm>
      </p:grpSpPr>
      <p:sp>
        <p:nvSpPr>
          <p:cNvPr id="79" name="Google Shape;79;g1ed7e3116c2_0_42">
            <a:extLst>
              <a:ext uri="{FF2B5EF4-FFF2-40B4-BE49-F238E27FC236}">
                <a16:creationId xmlns:a16="http://schemas.microsoft.com/office/drawing/2014/main" id="{97384D85-BE0D-5772-71B2-22CD7D9E3114}"/>
              </a:ext>
            </a:extLst>
          </p:cNvPr>
          <p:cNvSpPr/>
          <p:nvPr/>
        </p:nvSpPr>
        <p:spPr>
          <a:xfrm>
            <a:off x="8434705" y="3065145"/>
            <a:ext cx="2041500" cy="25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CuadroTexto 2">
            <a:extLst>
              <a:ext uri="{FF2B5EF4-FFF2-40B4-BE49-F238E27FC236}">
                <a16:creationId xmlns:a16="http://schemas.microsoft.com/office/drawing/2014/main" id="{D721044E-A171-EC7C-9421-89AFE0856D7A}"/>
              </a:ext>
            </a:extLst>
          </p:cNvPr>
          <p:cNvSpPr txBox="1"/>
          <p:nvPr/>
        </p:nvSpPr>
        <p:spPr>
          <a:xfrm>
            <a:off x="1111250" y="1676778"/>
            <a:ext cx="9696016" cy="923330"/>
          </a:xfrm>
          <a:prstGeom prst="rect">
            <a:avLst/>
          </a:prstGeom>
          <a:noFill/>
        </p:spPr>
        <p:txBody>
          <a:bodyPr wrap="square">
            <a:spAutoFit/>
          </a:bodyPr>
          <a:lstStyle/>
          <a:p>
            <a:pPr marL="457200" indent="-457200" algn="just">
              <a:buFont typeface="Arial" panose="020B0604020202020204" pitchFamily="34" charset="0"/>
              <a:buChar char="•"/>
            </a:pPr>
            <a:r>
              <a:rPr lang="es-ES" sz="1800" dirty="0">
                <a:solidFill>
                  <a:schemeClr val="accent5">
                    <a:lumMod val="75000"/>
                  </a:schemeClr>
                </a:solidFill>
              </a:rPr>
              <a:t>La Rendición de Cuentas es un proceso de diálogo e interrelación entre autoridades y ciudadanía para informar y poner en su consideración las acciones, proyectos y resultados de la gestión pública. La ciudadanía conoce y evalúa dicho trabajo, y ejerce así su derecho a participar.</a:t>
            </a:r>
            <a:endParaRPr lang="es-EC" sz="1800" dirty="0">
              <a:solidFill>
                <a:schemeClr val="accent5">
                  <a:lumMod val="75000"/>
                </a:schemeClr>
              </a:solidFill>
            </a:endParaRPr>
          </a:p>
        </p:txBody>
      </p:sp>
      <p:pic>
        <p:nvPicPr>
          <p:cNvPr id="5" name="Imagen 4">
            <a:extLst>
              <a:ext uri="{FF2B5EF4-FFF2-40B4-BE49-F238E27FC236}">
                <a16:creationId xmlns:a16="http://schemas.microsoft.com/office/drawing/2014/main" id="{A3B4CC03-A70C-0CC8-F504-61A6DBF61DBF}"/>
              </a:ext>
            </a:extLst>
          </p:cNvPr>
          <p:cNvPicPr>
            <a:picLocks noChangeAspect="1"/>
          </p:cNvPicPr>
          <p:nvPr/>
        </p:nvPicPr>
        <p:blipFill rotWithShape="1">
          <a:blip r:embed="rId3"/>
          <a:srcRect l="24856" t="30129" r="28687" b="16018"/>
          <a:stretch/>
        </p:blipFill>
        <p:spPr>
          <a:xfrm>
            <a:off x="3178358" y="3035349"/>
            <a:ext cx="5205750" cy="3693226"/>
          </a:xfrm>
          <a:prstGeom prst="rect">
            <a:avLst/>
          </a:prstGeom>
        </p:spPr>
      </p:pic>
      <p:sp>
        <p:nvSpPr>
          <p:cNvPr id="7" name="CuadroTexto 6">
            <a:extLst>
              <a:ext uri="{FF2B5EF4-FFF2-40B4-BE49-F238E27FC236}">
                <a16:creationId xmlns:a16="http://schemas.microsoft.com/office/drawing/2014/main" id="{8E1E9A53-A95E-52E0-428A-33371BC4ED49}"/>
              </a:ext>
            </a:extLst>
          </p:cNvPr>
          <p:cNvSpPr txBox="1"/>
          <p:nvPr/>
        </p:nvSpPr>
        <p:spPr>
          <a:xfrm>
            <a:off x="304867" y="979547"/>
            <a:ext cx="3536654" cy="338554"/>
          </a:xfrm>
          <a:prstGeom prst="rect">
            <a:avLst/>
          </a:prstGeom>
          <a:noFill/>
        </p:spPr>
        <p:txBody>
          <a:bodyPr wrap="square">
            <a:spAutoFit/>
          </a:bodyPr>
          <a:lstStyle/>
          <a:p>
            <a:r>
              <a:rPr lang="es-EC" sz="1600" b="1" i="0" u="none" strike="noStrike" baseline="0" dirty="0">
                <a:solidFill>
                  <a:schemeClr val="accent5">
                    <a:lumMod val="75000"/>
                  </a:schemeClr>
                </a:solidFill>
              </a:rPr>
              <a:t>¿QUÉ ES LA RENDICIÓN DE CUENTAS?</a:t>
            </a:r>
            <a:endParaRPr lang="es-EC" sz="1600" b="1" dirty="0">
              <a:solidFill>
                <a:schemeClr val="accent5">
                  <a:lumMod val="75000"/>
                </a:schemeClr>
              </a:solidFill>
            </a:endParaRPr>
          </a:p>
        </p:txBody>
      </p:sp>
      <p:pic>
        <p:nvPicPr>
          <p:cNvPr id="8" name="Picture 667">
            <a:extLst>
              <a:ext uri="{FF2B5EF4-FFF2-40B4-BE49-F238E27FC236}">
                <a16:creationId xmlns:a16="http://schemas.microsoft.com/office/drawing/2014/main" id="{2FE89951-BB19-9D11-4F2C-3787BE31E7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6">
            <a:extLst>
              <a:ext uri="{FF2B5EF4-FFF2-40B4-BE49-F238E27FC236}">
                <a16:creationId xmlns:a16="http://schemas.microsoft.com/office/drawing/2014/main" id="{645B0C0D-E193-1FC0-B95A-8022848BDA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5">
            <a:extLst>
              <a:ext uri="{FF2B5EF4-FFF2-40B4-BE49-F238E27FC236}">
                <a16:creationId xmlns:a16="http://schemas.microsoft.com/office/drawing/2014/main" id="{4BB36133-8097-ED46-A7FE-204FB7B2E6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4">
            <a:extLst>
              <a:ext uri="{FF2B5EF4-FFF2-40B4-BE49-F238E27FC236}">
                <a16:creationId xmlns:a16="http://schemas.microsoft.com/office/drawing/2014/main" id="{AEC95F95-B3DC-3752-9CD6-800E4F4A4D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2">
            <a:extLst>
              <a:ext uri="{FF2B5EF4-FFF2-40B4-BE49-F238E27FC236}">
                <a16:creationId xmlns:a16="http://schemas.microsoft.com/office/drawing/2014/main" id="{40E85A38-9C7A-2C62-A842-8D84B4599B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1">
            <a:extLst>
              <a:ext uri="{FF2B5EF4-FFF2-40B4-BE49-F238E27FC236}">
                <a16:creationId xmlns:a16="http://schemas.microsoft.com/office/drawing/2014/main" id="{E177966B-11B2-DBE6-68ED-1738944E45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0">
            <a:extLst>
              <a:ext uri="{FF2B5EF4-FFF2-40B4-BE49-F238E27FC236}">
                <a16:creationId xmlns:a16="http://schemas.microsoft.com/office/drawing/2014/main" id="{ED5D1CCC-6135-0B03-67FE-B27E4B62F29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0">
            <a:extLst>
              <a:ext uri="{FF2B5EF4-FFF2-40B4-BE49-F238E27FC236}">
                <a16:creationId xmlns:a16="http://schemas.microsoft.com/office/drawing/2014/main" id="{C2C11504-D662-4951-F97C-AFA5E0E914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43">
            <a:extLst>
              <a:ext uri="{FF2B5EF4-FFF2-40B4-BE49-F238E27FC236}">
                <a16:creationId xmlns:a16="http://schemas.microsoft.com/office/drawing/2014/main" id="{B0D17299-78D5-68AF-4153-50F1F10D7462}"/>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7" name="Rectangle 46">
            <a:extLst>
              <a:ext uri="{FF2B5EF4-FFF2-40B4-BE49-F238E27FC236}">
                <a16:creationId xmlns:a16="http://schemas.microsoft.com/office/drawing/2014/main" id="{173415BF-A0DC-C7F7-E216-676BBC4CF4FA}"/>
              </a:ext>
            </a:extLst>
          </p:cNvPr>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8" name="Rectangle 52">
            <a:extLst>
              <a:ext uri="{FF2B5EF4-FFF2-40B4-BE49-F238E27FC236}">
                <a16:creationId xmlns:a16="http://schemas.microsoft.com/office/drawing/2014/main" id="{B76AD266-F87B-CA3F-87C2-467AC8E6677C}"/>
              </a:ext>
            </a:extLst>
          </p:cNvPr>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dirty="0"/>
          </a:p>
        </p:txBody>
      </p:sp>
      <p:cxnSp>
        <p:nvCxnSpPr>
          <p:cNvPr id="19" name="Conector recto 18">
            <a:extLst>
              <a:ext uri="{FF2B5EF4-FFF2-40B4-BE49-F238E27FC236}">
                <a16:creationId xmlns:a16="http://schemas.microsoft.com/office/drawing/2014/main" id="{6B03736D-ECB2-D685-8F50-1880F308B564}"/>
              </a:ext>
            </a:extLst>
          </p:cNvPr>
          <p:cNvCxnSpPr>
            <a:cxnSpLocks/>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0" name="Conector recto 19">
            <a:extLst>
              <a:ext uri="{FF2B5EF4-FFF2-40B4-BE49-F238E27FC236}">
                <a16:creationId xmlns:a16="http://schemas.microsoft.com/office/drawing/2014/main" id="{7026C7BA-1FE6-059F-5CBC-9047F5BA24EC}"/>
              </a:ext>
            </a:extLst>
          </p:cNvPr>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21" name="Picture 663">
            <a:extLst>
              <a:ext uri="{FF2B5EF4-FFF2-40B4-BE49-F238E27FC236}">
                <a16:creationId xmlns:a16="http://schemas.microsoft.com/office/drawing/2014/main" id="{52EA3B78-A8DC-885F-2981-DE4823A5E79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67">
            <a:extLst>
              <a:ext uri="{FF2B5EF4-FFF2-40B4-BE49-F238E27FC236}">
                <a16:creationId xmlns:a16="http://schemas.microsoft.com/office/drawing/2014/main" id="{448DCCD3-30B5-D679-8154-FE7EC14833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3" name="Elipse 22">
            <a:extLst>
              <a:ext uri="{FF2B5EF4-FFF2-40B4-BE49-F238E27FC236}">
                <a16:creationId xmlns:a16="http://schemas.microsoft.com/office/drawing/2014/main" id="{650EB566-3970-509E-4F18-6313561F42A4}"/>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45440717-A75D-BC1B-380B-2D5B9DE347DC}"/>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585CE2FF-1141-9C1A-2541-662322FEC573}"/>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A7597DAC-A8CC-37DA-4D55-1E63375C17D9}"/>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D82B0499-724E-5FFC-4CFE-B2D9A6B7A772}"/>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A9C03073-6E5D-0DA9-8BAD-7808152B27B1}"/>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74EB566E-E243-999A-88C4-2F8230183EAB}"/>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F28E7DCE-152B-876F-FEDA-32D354A51FCD}"/>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FB8FDADD-1128-D0FF-CE71-6FFDCFCFF4DA}"/>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4" name="Elipse 63">
            <a:extLst>
              <a:ext uri="{FF2B5EF4-FFF2-40B4-BE49-F238E27FC236}">
                <a16:creationId xmlns:a16="http://schemas.microsoft.com/office/drawing/2014/main" id="{7BAB8F1A-FB21-BA9C-4127-EFFB5BFC5CAB}"/>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5" name="Elipse 64">
            <a:extLst>
              <a:ext uri="{FF2B5EF4-FFF2-40B4-BE49-F238E27FC236}">
                <a16:creationId xmlns:a16="http://schemas.microsoft.com/office/drawing/2014/main" id="{45139314-44AF-AD59-EFDC-46A8171C48D6}"/>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66" name="Conector recto 65">
            <a:extLst>
              <a:ext uri="{FF2B5EF4-FFF2-40B4-BE49-F238E27FC236}">
                <a16:creationId xmlns:a16="http://schemas.microsoft.com/office/drawing/2014/main" id="{02F2E470-65D3-7CD6-25EF-002C23741FC4}"/>
              </a:ext>
            </a:extLst>
          </p:cNvPr>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67" name="Imagen 66">
            <a:extLst>
              <a:ext uri="{FF2B5EF4-FFF2-40B4-BE49-F238E27FC236}">
                <a16:creationId xmlns:a16="http://schemas.microsoft.com/office/drawing/2014/main" id="{A587460E-DC95-A94D-1A27-3BA6EDBBA7A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cxnSp>
        <p:nvCxnSpPr>
          <p:cNvPr id="68" name="Conector recto 67">
            <a:extLst>
              <a:ext uri="{FF2B5EF4-FFF2-40B4-BE49-F238E27FC236}">
                <a16:creationId xmlns:a16="http://schemas.microsoft.com/office/drawing/2014/main" id="{DCD7916A-396F-D1AE-C819-52CC93AC1BDB}"/>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9" name="Conector recto 68">
            <a:extLst>
              <a:ext uri="{FF2B5EF4-FFF2-40B4-BE49-F238E27FC236}">
                <a16:creationId xmlns:a16="http://schemas.microsoft.com/office/drawing/2014/main" id="{3937938C-7409-16D7-36BE-4E173BF46B0F}"/>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0" name="Conector recto 69">
            <a:extLst>
              <a:ext uri="{FF2B5EF4-FFF2-40B4-BE49-F238E27FC236}">
                <a16:creationId xmlns:a16="http://schemas.microsoft.com/office/drawing/2014/main" id="{CCA82142-D916-7CF1-6666-B64F6649F17B}"/>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71" name="Elipse 70">
            <a:extLst>
              <a:ext uri="{FF2B5EF4-FFF2-40B4-BE49-F238E27FC236}">
                <a16:creationId xmlns:a16="http://schemas.microsoft.com/office/drawing/2014/main" id="{27B53DD1-C8E5-677E-F61B-7B6800457FC3}"/>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6" name="Rectangle 46">
            <a:extLst>
              <a:ext uri="{FF2B5EF4-FFF2-40B4-BE49-F238E27FC236}">
                <a16:creationId xmlns:a16="http://schemas.microsoft.com/office/drawing/2014/main" id="{5DBEAFD6-E715-3F67-9C2E-8CC639FCD8F8}"/>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77" name="Elipse 76">
            <a:extLst>
              <a:ext uri="{FF2B5EF4-FFF2-40B4-BE49-F238E27FC236}">
                <a16:creationId xmlns:a16="http://schemas.microsoft.com/office/drawing/2014/main" id="{49F36073-1539-1335-794A-0AF88616BB02}"/>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78" name="Imagen 77">
            <a:extLst>
              <a:ext uri="{FF2B5EF4-FFF2-40B4-BE49-F238E27FC236}">
                <a16:creationId xmlns:a16="http://schemas.microsoft.com/office/drawing/2014/main" id="{C54B179F-619A-DA01-FF4E-ECFACD41C96F}"/>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80" name="Rectangle 46">
            <a:extLst>
              <a:ext uri="{FF2B5EF4-FFF2-40B4-BE49-F238E27FC236}">
                <a16:creationId xmlns:a16="http://schemas.microsoft.com/office/drawing/2014/main" id="{E0D601E1-6BAA-C5C7-E475-D911736C8A94}"/>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90748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6" name="Google Shape;76;g1ed7e3116c2_0_42"/>
          <p:cNvSpPr/>
          <p:nvPr/>
        </p:nvSpPr>
        <p:spPr>
          <a:xfrm rot="2639730">
            <a:off x="3588484" y="1497956"/>
            <a:ext cx="1439961" cy="1439961"/>
          </a:xfrm>
          <a:prstGeom prst="roundRect">
            <a:avLst>
              <a:gd name="adj" fmla="val 16667"/>
            </a:avLst>
          </a:prstGeom>
          <a:solidFill>
            <a:srgbClr val="21AAE0"/>
          </a:solidFill>
          <a:ln>
            <a:noFill/>
          </a:ln>
        </p:spPr>
        <p:txBody>
          <a:bodyPr spcFirstLastPara="1" wrap="square" lIns="0" tIns="45700" rIns="0" bIns="45700" anchor="ctr" anchorCtr="0">
            <a:noAutofit/>
          </a:bodyPr>
          <a:lstStyle/>
          <a:p>
            <a:pPr marL="0" marR="0" lvl="0" indent="0" algn="ctr" rtl="0">
              <a:lnSpc>
                <a:spcPct val="120000"/>
              </a:lnSpc>
              <a:spcBef>
                <a:spcPts val="0"/>
              </a:spcBef>
              <a:spcAft>
                <a:spcPts val="0"/>
              </a:spcAft>
              <a:buNone/>
            </a:pPr>
            <a:endParaRPr sz="2800" b="0" i="0" u="none" strike="noStrike" cap="none">
              <a:solidFill>
                <a:srgbClr val="3B3838"/>
              </a:solidFill>
              <a:latin typeface="Microsoft YaHei"/>
              <a:ea typeface="Microsoft YaHei"/>
              <a:cs typeface="Microsoft YaHei"/>
              <a:sym typeface="Microsoft YaHei"/>
            </a:endParaRPr>
          </a:p>
        </p:txBody>
      </p:sp>
      <p:sp>
        <p:nvSpPr>
          <p:cNvPr id="77" name="Google Shape;77;g1ed7e3116c2_0_42"/>
          <p:cNvSpPr/>
          <p:nvPr/>
        </p:nvSpPr>
        <p:spPr>
          <a:xfrm rot="2639730">
            <a:off x="6874609" y="1497956"/>
            <a:ext cx="1439961" cy="1439961"/>
          </a:xfrm>
          <a:prstGeom prst="roundRect">
            <a:avLst>
              <a:gd name="adj" fmla="val 16667"/>
            </a:avLst>
          </a:prstGeom>
          <a:solidFill>
            <a:srgbClr val="21AAE0"/>
          </a:solidFill>
          <a:ln>
            <a:noFill/>
          </a:ln>
        </p:spPr>
        <p:txBody>
          <a:bodyPr spcFirstLastPara="1" wrap="square" lIns="0" tIns="45700" rIns="0" bIns="45700" anchor="ctr" anchorCtr="0">
            <a:noAutofit/>
          </a:bodyPr>
          <a:lstStyle/>
          <a:p>
            <a:pPr marL="0" marR="0" lvl="0" indent="0" algn="ctr" rtl="0">
              <a:lnSpc>
                <a:spcPct val="120000"/>
              </a:lnSpc>
              <a:spcBef>
                <a:spcPts val="0"/>
              </a:spcBef>
              <a:spcAft>
                <a:spcPts val="0"/>
              </a:spcAft>
              <a:buNone/>
            </a:pPr>
            <a:endParaRPr sz="2800" b="0" i="0" u="none" strike="noStrike" cap="none">
              <a:solidFill>
                <a:srgbClr val="3B3838"/>
              </a:solidFill>
              <a:latin typeface="Microsoft YaHei"/>
              <a:ea typeface="Microsoft YaHei"/>
              <a:cs typeface="Microsoft YaHei"/>
              <a:sym typeface="Microsoft YaHei"/>
            </a:endParaRPr>
          </a:p>
        </p:txBody>
      </p:sp>
      <p:sp>
        <p:nvSpPr>
          <p:cNvPr id="78" name="Google Shape;78;g1ed7e3116c2_0_42"/>
          <p:cNvSpPr/>
          <p:nvPr/>
        </p:nvSpPr>
        <p:spPr>
          <a:xfrm rot="2639730">
            <a:off x="5265609" y="1497956"/>
            <a:ext cx="1439961" cy="1439961"/>
          </a:xfrm>
          <a:prstGeom prst="roundRect">
            <a:avLst>
              <a:gd name="adj" fmla="val 16667"/>
            </a:avLst>
          </a:prstGeom>
          <a:solidFill>
            <a:schemeClr val="lt1"/>
          </a:solidFill>
          <a:ln w="127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9" name="Google Shape;79;g1ed7e3116c2_0_42"/>
          <p:cNvSpPr/>
          <p:nvPr/>
        </p:nvSpPr>
        <p:spPr>
          <a:xfrm>
            <a:off x="8434705" y="3065145"/>
            <a:ext cx="2041500" cy="25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g1ed7e3116c2_0_42"/>
          <p:cNvSpPr txBox="1"/>
          <p:nvPr/>
        </p:nvSpPr>
        <p:spPr>
          <a:xfrm>
            <a:off x="8795500" y="1998825"/>
            <a:ext cx="2266800" cy="590700"/>
          </a:xfrm>
          <a:prstGeom prst="rect">
            <a:avLst/>
          </a:prstGeom>
          <a:noFill/>
          <a:ln>
            <a:noFill/>
          </a:ln>
        </p:spPr>
        <p:txBody>
          <a:bodyPr spcFirstLastPara="1" wrap="square" lIns="85325" tIns="85325" rIns="85325" bIns="85325" anchor="t" anchorCtr="0">
            <a:noAutofit/>
          </a:bodyPr>
          <a:lstStyle/>
          <a:p>
            <a:pPr marL="0" marR="0" lvl="0" indent="0" algn="ctr" rtl="0">
              <a:lnSpc>
                <a:spcPct val="90000"/>
              </a:lnSpc>
              <a:spcBef>
                <a:spcPts val="0"/>
              </a:spcBef>
              <a:spcAft>
                <a:spcPts val="0"/>
              </a:spcAft>
              <a:buNone/>
            </a:pPr>
            <a:r>
              <a:rPr lang="en-US" sz="1600" b="1" i="0" u="none" strike="noStrike" cap="none">
                <a:latin typeface="Arial"/>
                <a:ea typeface="Arial"/>
                <a:cs typeface="Arial"/>
                <a:sym typeface="Arial"/>
              </a:rPr>
              <a:t>A</a:t>
            </a:r>
            <a:r>
              <a:rPr lang="en-US" sz="1600" b="1"/>
              <a:t>UTORIDADES DEL ESTADO</a:t>
            </a:r>
            <a:r>
              <a:rPr lang="en-US" sz="1600" b="1" i="0" u="none" strike="noStrike" cap="none">
                <a:latin typeface="Arial"/>
                <a:ea typeface="Arial"/>
                <a:cs typeface="Arial"/>
                <a:sym typeface="Arial"/>
              </a:rPr>
              <a:t> </a:t>
            </a:r>
            <a:endParaRPr sz="1600" b="1" i="0" u="none" strike="noStrike" cap="none">
              <a:latin typeface="Arial"/>
              <a:ea typeface="Arial"/>
              <a:cs typeface="Arial"/>
              <a:sym typeface="Arial"/>
            </a:endParaRPr>
          </a:p>
        </p:txBody>
      </p:sp>
      <p:grpSp>
        <p:nvGrpSpPr>
          <p:cNvPr id="81" name="Google Shape;81;g1ed7e3116c2_0_42"/>
          <p:cNvGrpSpPr/>
          <p:nvPr/>
        </p:nvGrpSpPr>
        <p:grpSpPr>
          <a:xfrm>
            <a:off x="5586317" y="1897022"/>
            <a:ext cx="715774" cy="715774"/>
            <a:chOff x="11062920" y="3716573"/>
            <a:chExt cx="715774" cy="715774"/>
          </a:xfrm>
        </p:grpSpPr>
        <p:sp>
          <p:nvSpPr>
            <p:cNvPr id="82" name="Google Shape;82;g1ed7e3116c2_0_42"/>
            <p:cNvSpPr/>
            <p:nvPr/>
          </p:nvSpPr>
          <p:spPr>
            <a:xfrm>
              <a:off x="11062920" y="3716573"/>
              <a:ext cx="715774" cy="715774"/>
            </a:xfrm>
            <a:custGeom>
              <a:avLst/>
              <a:gdLst/>
              <a:ahLst/>
              <a:cxnLst/>
              <a:rect l="l" t="t" r="r" b="b"/>
              <a:pathLst>
                <a:path w="19679" h="19679" extrusionOk="0">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21AA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3B3838"/>
                </a:solidFill>
                <a:latin typeface="Calibri"/>
                <a:ea typeface="Calibri"/>
                <a:cs typeface="Calibri"/>
                <a:sym typeface="Calibri"/>
              </a:endParaRPr>
            </a:p>
          </p:txBody>
        </p:sp>
        <p:sp>
          <p:nvSpPr>
            <p:cNvPr id="83" name="Google Shape;83;g1ed7e3116c2_0_42"/>
            <p:cNvSpPr/>
            <p:nvPr/>
          </p:nvSpPr>
          <p:spPr>
            <a:xfrm>
              <a:off x="11297877" y="3892319"/>
              <a:ext cx="291708" cy="291708"/>
            </a:xfrm>
            <a:custGeom>
              <a:avLst/>
              <a:gdLst/>
              <a:ahLst/>
              <a:cxnLst/>
              <a:rect l="l" t="t" r="r" b="b"/>
              <a:pathLst>
                <a:path w="21600" h="21600" extrusionOk="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b="0" i="0" u="none" strike="noStrike" cap="none">
                <a:solidFill>
                  <a:schemeClr val="dk1"/>
                </a:solidFill>
                <a:latin typeface="Century Gothic"/>
                <a:ea typeface="Century Gothic"/>
                <a:cs typeface="Century Gothic"/>
                <a:sym typeface="Century Gothic"/>
              </a:endParaRPr>
            </a:p>
          </p:txBody>
        </p:sp>
      </p:grpSp>
      <p:sp>
        <p:nvSpPr>
          <p:cNvPr id="84" name="Google Shape;84;g1ed7e3116c2_0_42"/>
          <p:cNvSpPr txBox="1"/>
          <p:nvPr/>
        </p:nvSpPr>
        <p:spPr>
          <a:xfrm>
            <a:off x="300050" y="2911525"/>
            <a:ext cx="3644700" cy="2832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rPr>
              <a:t>R</a:t>
            </a:r>
            <a:r>
              <a:rPr lang="en-US" sz="1600">
                <a:solidFill>
                  <a:schemeClr val="dk1"/>
                </a:solidFill>
              </a:rPr>
              <a:t>inden cuentas a la ciudadanía y presentan su informe al CPCCS: </a:t>
            </a:r>
            <a:endParaRPr sz="1600">
              <a:solidFill>
                <a:schemeClr val="dk1"/>
              </a:solidFill>
            </a:endParaRPr>
          </a:p>
          <a:p>
            <a:pPr marL="0" marR="0" lvl="0" indent="0" algn="l" rtl="0">
              <a:spcBef>
                <a:spcPts val="0"/>
              </a:spcBef>
              <a:spcAft>
                <a:spcPts val="0"/>
              </a:spcAft>
              <a:buNone/>
            </a:pPr>
            <a:endParaRPr sz="1600">
              <a:solidFill>
                <a:schemeClr val="dk1"/>
              </a:solidFill>
            </a:endParaRPr>
          </a:p>
          <a:p>
            <a:pPr marL="457200" lvl="0" indent="-330200" algn="l" rtl="0">
              <a:spcBef>
                <a:spcPts val="0"/>
              </a:spcBef>
              <a:spcAft>
                <a:spcPts val="0"/>
              </a:spcAft>
              <a:buClr>
                <a:schemeClr val="dk1"/>
              </a:buClr>
              <a:buSzPts val="1600"/>
              <a:buChar char="-"/>
            </a:pPr>
            <a:r>
              <a:rPr lang="en-US" sz="1600">
                <a:solidFill>
                  <a:schemeClr val="dk1"/>
                </a:solidFill>
              </a:rPr>
              <a:t>GAD provincial, municipal y parroquial,</a:t>
            </a:r>
            <a:endParaRPr sz="1600">
              <a:solidFill>
                <a:schemeClr val="dk1"/>
              </a:solidFill>
            </a:endParaRPr>
          </a:p>
          <a:p>
            <a:pPr marL="0" lvl="0" indent="0" algn="l" rtl="0">
              <a:spcBef>
                <a:spcPts val="0"/>
              </a:spcBef>
              <a:spcAft>
                <a:spcPts val="0"/>
              </a:spcAft>
              <a:buNone/>
            </a:pPr>
            <a:endParaRPr sz="1600">
              <a:solidFill>
                <a:schemeClr val="dk1"/>
              </a:solidFill>
            </a:endParaRPr>
          </a:p>
          <a:p>
            <a:pPr marL="457200" lvl="0" indent="-330200" algn="l" rtl="0">
              <a:spcBef>
                <a:spcPts val="0"/>
              </a:spcBef>
              <a:spcAft>
                <a:spcPts val="0"/>
              </a:spcAft>
              <a:buClr>
                <a:schemeClr val="dk1"/>
              </a:buClr>
              <a:buSzPts val="1600"/>
              <a:buChar char="-"/>
            </a:pPr>
            <a:r>
              <a:rPr lang="en-US" sz="1600">
                <a:solidFill>
                  <a:schemeClr val="dk1"/>
                </a:solidFill>
              </a:rPr>
              <a:t>Entidades vinculadas al GAD,</a:t>
            </a:r>
            <a:endParaRPr sz="1600">
              <a:solidFill>
                <a:schemeClr val="dk1"/>
              </a:solidFill>
            </a:endParaRPr>
          </a:p>
          <a:p>
            <a:pPr marL="0" lvl="0" indent="0" algn="l" rtl="0">
              <a:spcBef>
                <a:spcPts val="0"/>
              </a:spcBef>
              <a:spcAft>
                <a:spcPts val="0"/>
              </a:spcAft>
              <a:buNone/>
            </a:pPr>
            <a:endParaRPr sz="160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a:solidFill>
                  <a:schemeClr val="dk1"/>
                </a:solidFill>
              </a:rPr>
              <a:t>Empresas Públicas,</a:t>
            </a:r>
            <a:endParaRPr sz="1600">
              <a:solidFill>
                <a:schemeClr val="dk1"/>
              </a:solidFill>
            </a:endParaRPr>
          </a:p>
          <a:p>
            <a:pPr marL="457200" lvl="0" indent="-330200" algn="l" rtl="0">
              <a:lnSpc>
                <a:spcPct val="150000"/>
              </a:lnSpc>
              <a:spcBef>
                <a:spcPts val="0"/>
              </a:spcBef>
              <a:spcAft>
                <a:spcPts val="0"/>
              </a:spcAft>
              <a:buClr>
                <a:schemeClr val="dk1"/>
              </a:buClr>
              <a:buSzPts val="1600"/>
              <a:buChar char="-"/>
            </a:pPr>
            <a:r>
              <a:rPr lang="en-US" sz="1600">
                <a:solidFill>
                  <a:schemeClr val="dk1"/>
                </a:solidFill>
              </a:rPr>
              <a:t>Consorcios y mancomunidades.</a:t>
            </a:r>
            <a:endParaRPr sz="1600">
              <a:solidFill>
                <a:schemeClr val="dk1"/>
              </a:solidFill>
            </a:endParaRPr>
          </a:p>
        </p:txBody>
      </p:sp>
      <p:sp>
        <p:nvSpPr>
          <p:cNvPr id="85" name="Google Shape;85;g1ed7e3116c2_0_42"/>
          <p:cNvSpPr/>
          <p:nvPr/>
        </p:nvSpPr>
        <p:spPr>
          <a:xfrm>
            <a:off x="466125" y="1998813"/>
            <a:ext cx="2841300" cy="590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dirty="0" err="1"/>
              <a:t>ENTIDADES</a:t>
            </a:r>
            <a:r>
              <a:rPr lang="en-US" sz="1600" b="1" dirty="0"/>
              <a:t> E </a:t>
            </a:r>
            <a:r>
              <a:rPr lang="en-US" sz="1600" b="1" dirty="0" err="1"/>
              <a:t>INSTITUCIONES</a:t>
            </a:r>
            <a:endParaRPr sz="1600" b="1" i="0" u="none" strike="noStrike" cap="none" dirty="0">
              <a:latin typeface="Arial"/>
              <a:ea typeface="Arial"/>
              <a:cs typeface="Arial"/>
              <a:sym typeface="Arial"/>
            </a:endParaRPr>
          </a:p>
        </p:txBody>
      </p:sp>
      <p:sp>
        <p:nvSpPr>
          <p:cNvPr id="86" name="Google Shape;86;g1ed7e3116c2_0_42"/>
          <p:cNvSpPr txBox="1"/>
          <p:nvPr/>
        </p:nvSpPr>
        <p:spPr>
          <a:xfrm>
            <a:off x="8026450" y="2911525"/>
            <a:ext cx="3108000" cy="2678100"/>
          </a:xfrm>
          <a:prstGeom prst="rect">
            <a:avLst/>
          </a:prstGeom>
          <a:noFill/>
          <a:ln>
            <a:noFill/>
          </a:ln>
        </p:spPr>
        <p:txBody>
          <a:bodyPr spcFirstLastPara="1" wrap="square" lIns="91425" tIns="45700" rIns="91425" bIns="45700" anchor="t" anchorCtr="0">
            <a:spAutoFit/>
          </a:bodyPr>
          <a:lstStyle/>
          <a:p>
            <a:pPr marL="0" lvl="0" indent="0" algn="l" rtl="0">
              <a:lnSpc>
                <a:spcPct val="150000"/>
              </a:lnSpc>
              <a:spcBef>
                <a:spcPts val="0"/>
              </a:spcBef>
              <a:spcAft>
                <a:spcPts val="0"/>
              </a:spcAft>
              <a:buNone/>
            </a:pPr>
            <a:r>
              <a:rPr lang="en-US" sz="1600">
                <a:solidFill>
                  <a:schemeClr val="dk1"/>
                </a:solidFill>
              </a:rPr>
              <a:t>Electas o de libre remoción:</a:t>
            </a:r>
            <a:endParaRPr sz="160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a:solidFill>
                  <a:schemeClr val="dk1"/>
                </a:solidFill>
              </a:rPr>
              <a:t>prefectos,</a:t>
            </a:r>
            <a:endParaRPr sz="160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a:solidFill>
                  <a:schemeClr val="dk1"/>
                </a:solidFill>
              </a:rPr>
              <a:t>alcaldes,</a:t>
            </a:r>
            <a:endParaRPr sz="160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a:solidFill>
                  <a:schemeClr val="dk1"/>
                </a:solidFill>
              </a:rPr>
              <a:t>concejales,</a:t>
            </a:r>
            <a:endParaRPr sz="160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a:solidFill>
                  <a:schemeClr val="dk1"/>
                </a:solidFill>
              </a:rPr>
              <a:t>presidentes y vocales de junta parroquial. </a:t>
            </a:r>
            <a:endParaRPr sz="1600">
              <a:solidFill>
                <a:schemeClr val="dk1"/>
              </a:solidFill>
            </a:endParaRPr>
          </a:p>
        </p:txBody>
      </p:sp>
      <p:sp>
        <p:nvSpPr>
          <p:cNvPr id="87" name="Google Shape;87;g1ed7e3116c2_0_42"/>
          <p:cNvSpPr txBox="1"/>
          <p:nvPr/>
        </p:nvSpPr>
        <p:spPr>
          <a:xfrm>
            <a:off x="6282233" y="6181858"/>
            <a:ext cx="2440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1" dirty="0">
                <a:solidFill>
                  <a:schemeClr val="dk1"/>
                </a:solidFill>
                <a:latin typeface="Calibri"/>
                <a:ea typeface="Calibri"/>
                <a:cs typeface="Calibri"/>
                <a:sym typeface="Calibri"/>
              </a:rPr>
              <a:t>Art. 3 </a:t>
            </a:r>
            <a:r>
              <a:rPr lang="en-US" sz="1800" i="1" dirty="0" err="1">
                <a:solidFill>
                  <a:schemeClr val="dk1"/>
                </a:solidFill>
                <a:latin typeface="Calibri"/>
                <a:ea typeface="Calibri"/>
                <a:cs typeface="Calibri"/>
                <a:sym typeface="Calibri"/>
              </a:rPr>
              <a:t>Reglamento</a:t>
            </a:r>
            <a:r>
              <a:rPr lang="en-US" sz="1800" i="1" dirty="0">
                <a:solidFill>
                  <a:schemeClr val="dk1"/>
                </a:solidFill>
                <a:latin typeface="Calibri"/>
                <a:ea typeface="Calibri"/>
                <a:cs typeface="Calibri"/>
                <a:sym typeface="Calibri"/>
              </a:rPr>
              <a:t> </a:t>
            </a:r>
            <a:r>
              <a:rPr lang="en-US" sz="1800" i="1" dirty="0" err="1">
                <a:solidFill>
                  <a:schemeClr val="dk1"/>
                </a:solidFill>
                <a:latin typeface="Calibri"/>
                <a:ea typeface="Calibri"/>
                <a:cs typeface="Calibri"/>
                <a:sym typeface="Calibri"/>
              </a:rPr>
              <a:t>RdC</a:t>
            </a:r>
            <a:endParaRPr sz="1800" i="1" dirty="0">
              <a:solidFill>
                <a:schemeClr val="dk1"/>
              </a:solidFill>
              <a:latin typeface="Calibri"/>
              <a:ea typeface="Calibri"/>
              <a:cs typeface="Calibri"/>
              <a:sym typeface="Calibri"/>
            </a:endParaRPr>
          </a:p>
        </p:txBody>
      </p:sp>
      <p:pic>
        <p:nvPicPr>
          <p:cNvPr id="2" name="Picture 667">
            <a:extLst>
              <a:ext uri="{FF2B5EF4-FFF2-40B4-BE49-F238E27FC236}">
                <a16:creationId xmlns:a16="http://schemas.microsoft.com/office/drawing/2014/main" id="{FA9993FA-1170-3930-BFF1-754984796E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a:extLst>
              <a:ext uri="{FF2B5EF4-FFF2-40B4-BE49-F238E27FC236}">
                <a16:creationId xmlns:a16="http://schemas.microsoft.com/office/drawing/2014/main" id="{709F3868-DF95-A4D4-2840-B03B287847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a:extLst>
              <a:ext uri="{FF2B5EF4-FFF2-40B4-BE49-F238E27FC236}">
                <a16:creationId xmlns:a16="http://schemas.microsoft.com/office/drawing/2014/main" id="{AB9E398B-F982-F30B-E2B8-D87D9B2FB5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a:extLst>
              <a:ext uri="{FF2B5EF4-FFF2-40B4-BE49-F238E27FC236}">
                <a16:creationId xmlns:a16="http://schemas.microsoft.com/office/drawing/2014/main" id="{5DF8C604-2B12-6D7B-DB95-FC2DFC5EA1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a:extLst>
              <a:ext uri="{FF2B5EF4-FFF2-40B4-BE49-F238E27FC236}">
                <a16:creationId xmlns:a16="http://schemas.microsoft.com/office/drawing/2014/main" id="{084D056E-FA61-0616-9702-2D0E7BEA3D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a:extLst>
              <a:ext uri="{FF2B5EF4-FFF2-40B4-BE49-F238E27FC236}">
                <a16:creationId xmlns:a16="http://schemas.microsoft.com/office/drawing/2014/main" id="{A5378E97-F578-BD19-233E-A7B579B555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a:extLst>
              <a:ext uri="{FF2B5EF4-FFF2-40B4-BE49-F238E27FC236}">
                <a16:creationId xmlns:a16="http://schemas.microsoft.com/office/drawing/2014/main" id="{625D708A-09F3-A78D-E376-5498DE17B4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a:extLst>
              <a:ext uri="{FF2B5EF4-FFF2-40B4-BE49-F238E27FC236}">
                <a16:creationId xmlns:a16="http://schemas.microsoft.com/office/drawing/2014/main" id="{6477FB59-5CD4-ED89-903B-9C3835E1FA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3">
            <a:extLst>
              <a:ext uri="{FF2B5EF4-FFF2-40B4-BE49-F238E27FC236}">
                <a16:creationId xmlns:a16="http://schemas.microsoft.com/office/drawing/2014/main" id="{CF6262A7-6856-985D-2248-87442514BC08}"/>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1" name="Rectangle 46">
            <a:extLst>
              <a:ext uri="{FF2B5EF4-FFF2-40B4-BE49-F238E27FC236}">
                <a16:creationId xmlns:a16="http://schemas.microsoft.com/office/drawing/2014/main" id="{A5D4D2EA-3B9C-4E22-A26F-41E675600B77}"/>
              </a:ext>
            </a:extLst>
          </p:cNvPr>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2" name="Rectangle 52">
            <a:extLst>
              <a:ext uri="{FF2B5EF4-FFF2-40B4-BE49-F238E27FC236}">
                <a16:creationId xmlns:a16="http://schemas.microsoft.com/office/drawing/2014/main" id="{22CDB6B7-420D-94E4-3A39-E4F4C0079818}"/>
              </a:ext>
            </a:extLst>
          </p:cNvPr>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dirty="0"/>
          </a:p>
        </p:txBody>
      </p:sp>
      <p:cxnSp>
        <p:nvCxnSpPr>
          <p:cNvPr id="13" name="Conector recto 12">
            <a:extLst>
              <a:ext uri="{FF2B5EF4-FFF2-40B4-BE49-F238E27FC236}">
                <a16:creationId xmlns:a16="http://schemas.microsoft.com/office/drawing/2014/main" id="{00139F01-283F-B7D3-A0CE-86B8DC9A641D}"/>
              </a:ext>
            </a:extLst>
          </p:cNvPr>
          <p:cNvCxnSpPr>
            <a:cxnSpLocks/>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 name="Conector recto 13">
            <a:extLst>
              <a:ext uri="{FF2B5EF4-FFF2-40B4-BE49-F238E27FC236}">
                <a16:creationId xmlns:a16="http://schemas.microsoft.com/office/drawing/2014/main" id="{AE1840D1-C8AC-E8D8-F559-B5C7A68DBE46}"/>
              </a:ext>
            </a:extLst>
          </p:cNvPr>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15" name="Picture 663">
            <a:extLst>
              <a:ext uri="{FF2B5EF4-FFF2-40B4-BE49-F238E27FC236}">
                <a16:creationId xmlns:a16="http://schemas.microsoft.com/office/drawing/2014/main" id="{81337790-4A80-0249-D40D-87D0FA1476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67">
            <a:extLst>
              <a:ext uri="{FF2B5EF4-FFF2-40B4-BE49-F238E27FC236}">
                <a16:creationId xmlns:a16="http://schemas.microsoft.com/office/drawing/2014/main" id="{54CFDD51-E328-E4EF-878C-C36F9E49D2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7" name="Elipse 16">
            <a:extLst>
              <a:ext uri="{FF2B5EF4-FFF2-40B4-BE49-F238E27FC236}">
                <a16:creationId xmlns:a16="http://schemas.microsoft.com/office/drawing/2014/main" id="{313D616D-BC3F-1987-7C94-562C40336DA8}"/>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a:extLst>
              <a:ext uri="{FF2B5EF4-FFF2-40B4-BE49-F238E27FC236}">
                <a16:creationId xmlns:a16="http://schemas.microsoft.com/office/drawing/2014/main" id="{25BBC964-582D-B934-C644-7F56FF573D94}"/>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a:extLst>
              <a:ext uri="{FF2B5EF4-FFF2-40B4-BE49-F238E27FC236}">
                <a16:creationId xmlns:a16="http://schemas.microsoft.com/office/drawing/2014/main" id="{4ED10880-1F10-9BE3-DD0B-23CF691D3794}"/>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a:extLst>
              <a:ext uri="{FF2B5EF4-FFF2-40B4-BE49-F238E27FC236}">
                <a16:creationId xmlns:a16="http://schemas.microsoft.com/office/drawing/2014/main" id="{49906EF6-D319-8B84-C464-20C686467F69}"/>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a:extLst>
              <a:ext uri="{FF2B5EF4-FFF2-40B4-BE49-F238E27FC236}">
                <a16:creationId xmlns:a16="http://schemas.microsoft.com/office/drawing/2014/main" id="{23AF21C1-2869-B3CC-F443-54BB684BE45D}"/>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1CF4F568-2B65-2F8C-F775-24348FE24386}"/>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0D8A06B4-BDD8-A778-D05E-8B14611C8613}"/>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7048C808-A08E-528D-0505-0153F74F1C8D}"/>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63363415-4A02-D368-AA26-9951AD8A9EFA}"/>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07404697-2F01-AE63-A8AC-11018661AB4C}"/>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C295C283-EAF4-963E-964C-4BD79B721E98}"/>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8" name="Conector recto 27">
            <a:extLst>
              <a:ext uri="{FF2B5EF4-FFF2-40B4-BE49-F238E27FC236}">
                <a16:creationId xmlns:a16="http://schemas.microsoft.com/office/drawing/2014/main" id="{4AB8499C-A52D-9878-6CC8-9BA22D2EA21A}"/>
              </a:ext>
            </a:extLst>
          </p:cNvPr>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29" name="Imagen 28">
            <a:extLst>
              <a:ext uri="{FF2B5EF4-FFF2-40B4-BE49-F238E27FC236}">
                <a16:creationId xmlns:a16="http://schemas.microsoft.com/office/drawing/2014/main" id="{5BC1068C-2548-66C5-9EA3-0F371ECF65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cxnSp>
        <p:nvCxnSpPr>
          <p:cNvPr id="30" name="Conector recto 29">
            <a:extLst>
              <a:ext uri="{FF2B5EF4-FFF2-40B4-BE49-F238E27FC236}">
                <a16:creationId xmlns:a16="http://schemas.microsoft.com/office/drawing/2014/main" id="{CA015CFE-C91E-E393-B2C2-1729433A4093}"/>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a:extLst>
              <a:ext uri="{FF2B5EF4-FFF2-40B4-BE49-F238E27FC236}">
                <a16:creationId xmlns:a16="http://schemas.microsoft.com/office/drawing/2014/main" id="{71B98E7F-6306-9FB8-ECDA-5655F093D891}"/>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4" name="Conector recto 63">
            <a:extLst>
              <a:ext uri="{FF2B5EF4-FFF2-40B4-BE49-F238E27FC236}">
                <a16:creationId xmlns:a16="http://schemas.microsoft.com/office/drawing/2014/main" id="{B77A9C67-1885-1179-1E8C-126668FF5BC7}"/>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65" name="Elipse 64">
            <a:extLst>
              <a:ext uri="{FF2B5EF4-FFF2-40B4-BE49-F238E27FC236}">
                <a16:creationId xmlns:a16="http://schemas.microsoft.com/office/drawing/2014/main" id="{C970A9F2-3150-24DA-A07C-E61C38748484}"/>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6" name="Rectangle 46">
            <a:extLst>
              <a:ext uri="{FF2B5EF4-FFF2-40B4-BE49-F238E27FC236}">
                <a16:creationId xmlns:a16="http://schemas.microsoft.com/office/drawing/2014/main" id="{FC08417C-1D8E-3CE1-E372-E865E92E8AB7}"/>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67" name="Elipse 66">
            <a:extLst>
              <a:ext uri="{FF2B5EF4-FFF2-40B4-BE49-F238E27FC236}">
                <a16:creationId xmlns:a16="http://schemas.microsoft.com/office/drawing/2014/main" id="{CF96A84D-9755-B9AE-BD6F-2EE71AE3361A}"/>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68" name="Imagen 67">
            <a:extLst>
              <a:ext uri="{FF2B5EF4-FFF2-40B4-BE49-F238E27FC236}">
                <a16:creationId xmlns:a16="http://schemas.microsoft.com/office/drawing/2014/main" id="{7BED522A-FBAE-B57C-F4E9-F38E7F387CE5}"/>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69" name="Rectangle 46">
            <a:extLst>
              <a:ext uri="{FF2B5EF4-FFF2-40B4-BE49-F238E27FC236}">
                <a16:creationId xmlns:a16="http://schemas.microsoft.com/office/drawing/2014/main" id="{8A5B4FD4-A294-E7DB-A1F4-39AC482C4AF6}"/>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a:extLst>
            <a:ext uri="{FF2B5EF4-FFF2-40B4-BE49-F238E27FC236}">
              <a16:creationId xmlns:a16="http://schemas.microsoft.com/office/drawing/2014/main" id="{391B0F01-2F0B-1978-41B5-84FF1A096FF5}"/>
            </a:ext>
          </a:extLst>
        </p:cNvPr>
        <p:cNvGrpSpPr/>
        <p:nvPr/>
      </p:nvGrpSpPr>
      <p:grpSpPr>
        <a:xfrm>
          <a:off x="0" y="0"/>
          <a:ext cx="0" cy="0"/>
          <a:chOff x="0" y="0"/>
          <a:chExt cx="0" cy="0"/>
        </a:xfrm>
      </p:grpSpPr>
      <p:sp>
        <p:nvSpPr>
          <p:cNvPr id="79" name="Google Shape;79;g1ed7e3116c2_0_42">
            <a:extLst>
              <a:ext uri="{FF2B5EF4-FFF2-40B4-BE49-F238E27FC236}">
                <a16:creationId xmlns:a16="http://schemas.microsoft.com/office/drawing/2014/main" id="{958774C0-25BA-0289-3111-9A09D5C582F4}"/>
              </a:ext>
            </a:extLst>
          </p:cNvPr>
          <p:cNvSpPr/>
          <p:nvPr/>
        </p:nvSpPr>
        <p:spPr>
          <a:xfrm>
            <a:off x="8434705" y="3065145"/>
            <a:ext cx="2041500" cy="25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Picture 667">
            <a:extLst>
              <a:ext uri="{FF2B5EF4-FFF2-40B4-BE49-F238E27FC236}">
                <a16:creationId xmlns:a16="http://schemas.microsoft.com/office/drawing/2014/main" id="{0F7BFA01-DB2E-90A1-C859-6B902C13CD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6">
            <a:extLst>
              <a:ext uri="{FF2B5EF4-FFF2-40B4-BE49-F238E27FC236}">
                <a16:creationId xmlns:a16="http://schemas.microsoft.com/office/drawing/2014/main" id="{70BD4E91-A18C-C53F-7706-02EA0CA36D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5">
            <a:extLst>
              <a:ext uri="{FF2B5EF4-FFF2-40B4-BE49-F238E27FC236}">
                <a16:creationId xmlns:a16="http://schemas.microsoft.com/office/drawing/2014/main" id="{EBAFEFA4-0606-3B85-05D9-56B06A963E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4">
            <a:extLst>
              <a:ext uri="{FF2B5EF4-FFF2-40B4-BE49-F238E27FC236}">
                <a16:creationId xmlns:a16="http://schemas.microsoft.com/office/drawing/2014/main" id="{9F7F0E7F-78D1-E25D-1A8D-8CFBE5146D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2">
            <a:extLst>
              <a:ext uri="{FF2B5EF4-FFF2-40B4-BE49-F238E27FC236}">
                <a16:creationId xmlns:a16="http://schemas.microsoft.com/office/drawing/2014/main" id="{E06A3F4D-0EEC-CD36-F1F0-81FA78F72D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1">
            <a:extLst>
              <a:ext uri="{FF2B5EF4-FFF2-40B4-BE49-F238E27FC236}">
                <a16:creationId xmlns:a16="http://schemas.microsoft.com/office/drawing/2014/main" id="{921AACEC-F09E-8804-6F45-2E704F5C235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0">
            <a:extLst>
              <a:ext uri="{FF2B5EF4-FFF2-40B4-BE49-F238E27FC236}">
                <a16:creationId xmlns:a16="http://schemas.microsoft.com/office/drawing/2014/main" id="{EACFCC1D-0779-51B0-FFC1-33BF914767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0">
            <a:extLst>
              <a:ext uri="{FF2B5EF4-FFF2-40B4-BE49-F238E27FC236}">
                <a16:creationId xmlns:a16="http://schemas.microsoft.com/office/drawing/2014/main" id="{763B37A0-854D-C31F-465D-83B4A1006D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43">
            <a:extLst>
              <a:ext uri="{FF2B5EF4-FFF2-40B4-BE49-F238E27FC236}">
                <a16:creationId xmlns:a16="http://schemas.microsoft.com/office/drawing/2014/main" id="{C3AB2C9E-6DF1-E90B-E441-8F602EC72435}"/>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7" name="Rectangle 46">
            <a:extLst>
              <a:ext uri="{FF2B5EF4-FFF2-40B4-BE49-F238E27FC236}">
                <a16:creationId xmlns:a16="http://schemas.microsoft.com/office/drawing/2014/main" id="{C6B7381E-953F-3911-11A0-F96D32D21DEE}"/>
              </a:ext>
            </a:extLst>
          </p:cNvPr>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8" name="Rectangle 52">
            <a:extLst>
              <a:ext uri="{FF2B5EF4-FFF2-40B4-BE49-F238E27FC236}">
                <a16:creationId xmlns:a16="http://schemas.microsoft.com/office/drawing/2014/main" id="{F0D6D14C-8C68-1688-D9EA-C4AC1AC1E0AE}"/>
              </a:ext>
            </a:extLst>
          </p:cNvPr>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dirty="0"/>
          </a:p>
        </p:txBody>
      </p:sp>
      <p:cxnSp>
        <p:nvCxnSpPr>
          <p:cNvPr id="19" name="Conector recto 18">
            <a:extLst>
              <a:ext uri="{FF2B5EF4-FFF2-40B4-BE49-F238E27FC236}">
                <a16:creationId xmlns:a16="http://schemas.microsoft.com/office/drawing/2014/main" id="{480BADC9-8928-657D-5A7B-F96B87BB300B}"/>
              </a:ext>
            </a:extLst>
          </p:cNvPr>
          <p:cNvCxnSpPr>
            <a:cxnSpLocks/>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0" name="Conector recto 19">
            <a:extLst>
              <a:ext uri="{FF2B5EF4-FFF2-40B4-BE49-F238E27FC236}">
                <a16:creationId xmlns:a16="http://schemas.microsoft.com/office/drawing/2014/main" id="{5FA433EB-A905-C75D-8656-3850027B4CCA}"/>
              </a:ext>
            </a:extLst>
          </p:cNvPr>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21" name="Picture 663">
            <a:extLst>
              <a:ext uri="{FF2B5EF4-FFF2-40B4-BE49-F238E27FC236}">
                <a16:creationId xmlns:a16="http://schemas.microsoft.com/office/drawing/2014/main" id="{B9EC5AC7-E1B3-676B-5F0D-BE877C12CD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67">
            <a:extLst>
              <a:ext uri="{FF2B5EF4-FFF2-40B4-BE49-F238E27FC236}">
                <a16:creationId xmlns:a16="http://schemas.microsoft.com/office/drawing/2014/main" id="{E1406EFE-1D4E-F5A4-E528-A94A0F429C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3" name="Elipse 22">
            <a:extLst>
              <a:ext uri="{FF2B5EF4-FFF2-40B4-BE49-F238E27FC236}">
                <a16:creationId xmlns:a16="http://schemas.microsoft.com/office/drawing/2014/main" id="{6CADBC12-3617-D586-8D96-319D86B1181E}"/>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B1D73655-6121-1065-E718-F7BA942E2ACD}"/>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9F447754-0432-0E0E-CC15-9CADC54A0AA9}"/>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43382354-1EA4-1C21-6F55-80A036487945}"/>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D413E4FA-B61E-FFE0-C356-ABAFFDF1FFB0}"/>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1EAC073C-16D9-9F8C-508A-1D5ED27A76D3}"/>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388648E8-DCFD-5205-32DB-5174CC53F6FE}"/>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A2973803-9801-8E3D-C5AE-679589BD38ED}"/>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1C36495A-47C8-E7F3-A854-B77E688F985D}"/>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4" name="Elipse 63">
            <a:extLst>
              <a:ext uri="{FF2B5EF4-FFF2-40B4-BE49-F238E27FC236}">
                <a16:creationId xmlns:a16="http://schemas.microsoft.com/office/drawing/2014/main" id="{11823AE3-DEB2-EE46-EBBC-22B62452C916}"/>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5" name="Elipse 64">
            <a:extLst>
              <a:ext uri="{FF2B5EF4-FFF2-40B4-BE49-F238E27FC236}">
                <a16:creationId xmlns:a16="http://schemas.microsoft.com/office/drawing/2014/main" id="{873AD485-F720-1BA9-D0F5-A4A075267DB9}"/>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66" name="Conector recto 65">
            <a:extLst>
              <a:ext uri="{FF2B5EF4-FFF2-40B4-BE49-F238E27FC236}">
                <a16:creationId xmlns:a16="http://schemas.microsoft.com/office/drawing/2014/main" id="{A35ED334-9413-D469-0DE2-AA908B461ABE}"/>
              </a:ext>
            </a:extLst>
          </p:cNvPr>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67" name="Imagen 66">
            <a:extLst>
              <a:ext uri="{FF2B5EF4-FFF2-40B4-BE49-F238E27FC236}">
                <a16:creationId xmlns:a16="http://schemas.microsoft.com/office/drawing/2014/main" id="{2960E41A-C254-BF61-A59B-41AE9D3E6D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cxnSp>
        <p:nvCxnSpPr>
          <p:cNvPr id="68" name="Conector recto 67">
            <a:extLst>
              <a:ext uri="{FF2B5EF4-FFF2-40B4-BE49-F238E27FC236}">
                <a16:creationId xmlns:a16="http://schemas.microsoft.com/office/drawing/2014/main" id="{40AE338C-E959-4CA0-CFD6-C42AAA3464F4}"/>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9" name="Conector recto 68">
            <a:extLst>
              <a:ext uri="{FF2B5EF4-FFF2-40B4-BE49-F238E27FC236}">
                <a16:creationId xmlns:a16="http://schemas.microsoft.com/office/drawing/2014/main" id="{298E522D-A0B9-1A45-EEFA-8C5E0CC772C5}"/>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0" name="Conector recto 69">
            <a:extLst>
              <a:ext uri="{FF2B5EF4-FFF2-40B4-BE49-F238E27FC236}">
                <a16:creationId xmlns:a16="http://schemas.microsoft.com/office/drawing/2014/main" id="{FDB0731A-3F98-0F61-7359-B9E4632C010A}"/>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71" name="Elipse 70">
            <a:extLst>
              <a:ext uri="{FF2B5EF4-FFF2-40B4-BE49-F238E27FC236}">
                <a16:creationId xmlns:a16="http://schemas.microsoft.com/office/drawing/2014/main" id="{86C7CB3A-D1F4-B71C-CBAA-C2B13B2527FA}"/>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6" name="Rectangle 46">
            <a:extLst>
              <a:ext uri="{FF2B5EF4-FFF2-40B4-BE49-F238E27FC236}">
                <a16:creationId xmlns:a16="http://schemas.microsoft.com/office/drawing/2014/main" id="{4EED9847-48B8-D85C-FB32-B161204CDBE9}"/>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77" name="Elipse 76">
            <a:extLst>
              <a:ext uri="{FF2B5EF4-FFF2-40B4-BE49-F238E27FC236}">
                <a16:creationId xmlns:a16="http://schemas.microsoft.com/office/drawing/2014/main" id="{6F4CB421-DFBC-A97C-E08A-0EB679469963}"/>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78" name="Imagen 77">
            <a:extLst>
              <a:ext uri="{FF2B5EF4-FFF2-40B4-BE49-F238E27FC236}">
                <a16:creationId xmlns:a16="http://schemas.microsoft.com/office/drawing/2014/main" id="{B6B5E907-E03C-A24E-CEC5-E1CC6FF63BC7}"/>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80" name="Rectangle 46">
            <a:extLst>
              <a:ext uri="{FF2B5EF4-FFF2-40B4-BE49-F238E27FC236}">
                <a16:creationId xmlns:a16="http://schemas.microsoft.com/office/drawing/2014/main" id="{6B9E08A6-E6A7-5E21-F794-7C01903096E8}"/>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4" name="CuadroTexto 3">
            <a:extLst>
              <a:ext uri="{FF2B5EF4-FFF2-40B4-BE49-F238E27FC236}">
                <a16:creationId xmlns:a16="http://schemas.microsoft.com/office/drawing/2014/main" id="{0C0D252C-51D6-9491-2AD3-899DCF188A38}"/>
              </a:ext>
            </a:extLst>
          </p:cNvPr>
          <p:cNvSpPr txBox="1"/>
          <p:nvPr/>
        </p:nvSpPr>
        <p:spPr>
          <a:xfrm>
            <a:off x="253600" y="972751"/>
            <a:ext cx="6353298" cy="353943"/>
          </a:xfrm>
          <a:prstGeom prst="rect">
            <a:avLst/>
          </a:prstGeom>
          <a:noFill/>
        </p:spPr>
        <p:txBody>
          <a:bodyPr wrap="square">
            <a:spAutoFit/>
          </a:bodyPr>
          <a:lstStyle/>
          <a:p>
            <a:r>
              <a:rPr lang="es-EC" sz="1700" b="0" i="0" u="none" strike="noStrike" baseline="0" dirty="0">
                <a:solidFill>
                  <a:srgbClr val="8000E6"/>
                </a:solidFill>
                <a:latin typeface="Cambria" panose="02040503050406030204" pitchFamily="18" charset="0"/>
                <a:ea typeface="Cambria" panose="02040503050406030204" pitchFamily="18" charset="0"/>
              </a:rPr>
              <a:t>¿POR QUÉ ES IMPORTANTE LA RENDICIÓN DE CUENTAS?</a:t>
            </a:r>
            <a:endParaRPr lang="es-EC" sz="1700" dirty="0">
              <a:latin typeface="Cambria" panose="02040503050406030204" pitchFamily="18" charset="0"/>
              <a:ea typeface="Cambria" panose="02040503050406030204" pitchFamily="18" charset="0"/>
            </a:endParaRPr>
          </a:p>
        </p:txBody>
      </p:sp>
      <p:pic>
        <p:nvPicPr>
          <p:cNvPr id="72" name="Imagen 71">
            <a:extLst>
              <a:ext uri="{FF2B5EF4-FFF2-40B4-BE49-F238E27FC236}">
                <a16:creationId xmlns:a16="http://schemas.microsoft.com/office/drawing/2014/main" id="{1119588D-8096-9329-CEE2-3D3399A37329}"/>
              </a:ext>
            </a:extLst>
          </p:cNvPr>
          <p:cNvPicPr>
            <a:picLocks noChangeAspect="1"/>
          </p:cNvPicPr>
          <p:nvPr/>
        </p:nvPicPr>
        <p:blipFill rotWithShape="1">
          <a:blip r:embed="rId9"/>
          <a:srcRect l="12518" t="47440" r="17492" b="9416"/>
          <a:stretch/>
        </p:blipFill>
        <p:spPr>
          <a:xfrm>
            <a:off x="1511227" y="2127434"/>
            <a:ext cx="8270115" cy="3186216"/>
          </a:xfrm>
          <a:prstGeom prst="rect">
            <a:avLst/>
          </a:prstGeom>
        </p:spPr>
      </p:pic>
    </p:spTree>
    <p:extLst>
      <p:ext uri="{BB962C8B-B14F-4D97-AF65-F5344CB8AC3E}">
        <p14:creationId xmlns:p14="http://schemas.microsoft.com/office/powerpoint/2010/main" val="59800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graphicFrame>
        <p:nvGraphicFramePr>
          <p:cNvPr id="13" name="Diagrama 12">
            <a:extLst>
              <a:ext uri="{FF2B5EF4-FFF2-40B4-BE49-F238E27FC236}">
                <a16:creationId xmlns:a16="http://schemas.microsoft.com/office/drawing/2014/main" id="{2E3D7A2D-1DCA-5716-B58E-9992B891B33E}"/>
              </a:ext>
            </a:extLst>
          </p:cNvPr>
          <p:cNvGraphicFramePr/>
          <p:nvPr>
            <p:extLst>
              <p:ext uri="{D42A27DB-BD31-4B8C-83A1-F6EECF244321}">
                <p14:modId xmlns:p14="http://schemas.microsoft.com/office/powerpoint/2010/main" val="3978511598"/>
              </p:ext>
            </p:extLst>
          </p:nvPr>
        </p:nvGraphicFramePr>
        <p:xfrm>
          <a:off x="1947836" y="860985"/>
          <a:ext cx="8128000" cy="5633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667">
            <a:extLst>
              <a:ext uri="{FF2B5EF4-FFF2-40B4-BE49-F238E27FC236}">
                <a16:creationId xmlns:a16="http://schemas.microsoft.com/office/drawing/2014/main" id="{6E2E7311-ED30-4478-2B5A-A205299614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a:extLst>
              <a:ext uri="{FF2B5EF4-FFF2-40B4-BE49-F238E27FC236}">
                <a16:creationId xmlns:a16="http://schemas.microsoft.com/office/drawing/2014/main" id="{39E7E475-76AF-BF33-F0F9-2D3459AC800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a:extLst>
              <a:ext uri="{FF2B5EF4-FFF2-40B4-BE49-F238E27FC236}">
                <a16:creationId xmlns:a16="http://schemas.microsoft.com/office/drawing/2014/main" id="{19D717AC-71EE-F840-F833-F84C009F411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a:extLst>
              <a:ext uri="{FF2B5EF4-FFF2-40B4-BE49-F238E27FC236}">
                <a16:creationId xmlns:a16="http://schemas.microsoft.com/office/drawing/2014/main" id="{228085E5-BD16-511F-012C-0A5D9305062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a:extLst>
              <a:ext uri="{FF2B5EF4-FFF2-40B4-BE49-F238E27FC236}">
                <a16:creationId xmlns:a16="http://schemas.microsoft.com/office/drawing/2014/main" id="{E3845FA2-EFE9-96AE-1305-C30C3F34299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a:extLst>
              <a:ext uri="{FF2B5EF4-FFF2-40B4-BE49-F238E27FC236}">
                <a16:creationId xmlns:a16="http://schemas.microsoft.com/office/drawing/2014/main" id="{7BBA164C-1333-CA2A-7EF2-545A4477DDD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a:extLst>
              <a:ext uri="{FF2B5EF4-FFF2-40B4-BE49-F238E27FC236}">
                <a16:creationId xmlns:a16="http://schemas.microsoft.com/office/drawing/2014/main" id="{81899BEE-ACB1-E1EB-F5F4-081BDA263E1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a:extLst>
              <a:ext uri="{FF2B5EF4-FFF2-40B4-BE49-F238E27FC236}">
                <a16:creationId xmlns:a16="http://schemas.microsoft.com/office/drawing/2014/main" id="{B6EA51F1-7549-3C73-B8A2-7BAD6881F4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3">
            <a:extLst>
              <a:ext uri="{FF2B5EF4-FFF2-40B4-BE49-F238E27FC236}">
                <a16:creationId xmlns:a16="http://schemas.microsoft.com/office/drawing/2014/main" id="{0A3C595F-6556-E983-161D-5A76544E4BD1}"/>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1" name="Rectangle 46">
            <a:extLst>
              <a:ext uri="{FF2B5EF4-FFF2-40B4-BE49-F238E27FC236}">
                <a16:creationId xmlns:a16="http://schemas.microsoft.com/office/drawing/2014/main" id="{130D6DC2-1437-AEED-F35E-3CDE96319DE1}"/>
              </a:ext>
            </a:extLst>
          </p:cNvPr>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2" name="Rectangle 52">
            <a:extLst>
              <a:ext uri="{FF2B5EF4-FFF2-40B4-BE49-F238E27FC236}">
                <a16:creationId xmlns:a16="http://schemas.microsoft.com/office/drawing/2014/main" id="{9871E2BB-1895-F256-DBFF-8D9B0DAD11DA}"/>
              </a:ext>
            </a:extLst>
          </p:cNvPr>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dirty="0"/>
          </a:p>
        </p:txBody>
      </p:sp>
      <p:cxnSp>
        <p:nvCxnSpPr>
          <p:cNvPr id="14" name="Conector recto 13">
            <a:extLst>
              <a:ext uri="{FF2B5EF4-FFF2-40B4-BE49-F238E27FC236}">
                <a16:creationId xmlns:a16="http://schemas.microsoft.com/office/drawing/2014/main" id="{0637DA81-389E-DCCE-2B6A-8B45C35804A5}"/>
              </a:ext>
            </a:extLst>
          </p:cNvPr>
          <p:cNvCxnSpPr>
            <a:cxnSpLocks/>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5" name="Conector recto 14">
            <a:extLst>
              <a:ext uri="{FF2B5EF4-FFF2-40B4-BE49-F238E27FC236}">
                <a16:creationId xmlns:a16="http://schemas.microsoft.com/office/drawing/2014/main" id="{B28DB1BB-89F2-B323-926C-D1DA7DEE4DCB}"/>
              </a:ext>
            </a:extLst>
          </p:cNvPr>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16" name="Picture 663">
            <a:extLst>
              <a:ext uri="{FF2B5EF4-FFF2-40B4-BE49-F238E27FC236}">
                <a16:creationId xmlns:a16="http://schemas.microsoft.com/office/drawing/2014/main" id="{BC49E6C3-23FF-514A-2577-AA7F7356E13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67">
            <a:extLst>
              <a:ext uri="{FF2B5EF4-FFF2-40B4-BE49-F238E27FC236}">
                <a16:creationId xmlns:a16="http://schemas.microsoft.com/office/drawing/2014/main" id="{E6A21890-1862-B127-9B5B-14151EDE44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8" name="Elipse 17">
            <a:extLst>
              <a:ext uri="{FF2B5EF4-FFF2-40B4-BE49-F238E27FC236}">
                <a16:creationId xmlns:a16="http://schemas.microsoft.com/office/drawing/2014/main" id="{159B9DBD-B4CB-B006-DE70-58B14F9180F9}"/>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a:extLst>
              <a:ext uri="{FF2B5EF4-FFF2-40B4-BE49-F238E27FC236}">
                <a16:creationId xmlns:a16="http://schemas.microsoft.com/office/drawing/2014/main" id="{0BE8488F-85F2-777C-62A8-CE40CC6857B9}"/>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a:extLst>
              <a:ext uri="{FF2B5EF4-FFF2-40B4-BE49-F238E27FC236}">
                <a16:creationId xmlns:a16="http://schemas.microsoft.com/office/drawing/2014/main" id="{2466082A-C999-EE95-9806-4D8FC0434CA3}"/>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a:extLst>
              <a:ext uri="{FF2B5EF4-FFF2-40B4-BE49-F238E27FC236}">
                <a16:creationId xmlns:a16="http://schemas.microsoft.com/office/drawing/2014/main" id="{F4091DFE-75C9-37BE-A551-34BAF15AAA9D}"/>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EA299952-37C0-7509-49A1-44B8CE4E0C1F}"/>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214A6791-AA9C-D86E-784B-F26590CD5714}"/>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13320F61-5247-8A87-22A8-502FC7E6CBB8}"/>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1AB42CF5-CB97-A512-CB98-4D42D4334EC0}"/>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ADBC0DDA-ACE4-4F8B-5F1D-A5465FDAEC7F}"/>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141423C8-A784-07CD-EF81-0DECDED6F247}"/>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A76DB62B-9D24-41BD-8F01-33BA957B20BE}"/>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9" name="Conector recto 28">
            <a:extLst>
              <a:ext uri="{FF2B5EF4-FFF2-40B4-BE49-F238E27FC236}">
                <a16:creationId xmlns:a16="http://schemas.microsoft.com/office/drawing/2014/main" id="{6CFE50E7-8BE2-C0EF-E3DF-94E36F6EDA0F}"/>
              </a:ext>
            </a:extLst>
          </p:cNvPr>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30" name="Imagen 29">
            <a:extLst>
              <a:ext uri="{FF2B5EF4-FFF2-40B4-BE49-F238E27FC236}">
                <a16:creationId xmlns:a16="http://schemas.microsoft.com/office/drawing/2014/main" id="{261DEFE0-4C96-ACB9-EFBC-BD5251F426F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cxnSp>
        <p:nvCxnSpPr>
          <p:cNvPr id="31" name="Conector recto 30">
            <a:extLst>
              <a:ext uri="{FF2B5EF4-FFF2-40B4-BE49-F238E27FC236}">
                <a16:creationId xmlns:a16="http://schemas.microsoft.com/office/drawing/2014/main" id="{56A985CC-6599-8DCA-E49E-332C07070D9F}"/>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4" name="Conector recto 63">
            <a:extLst>
              <a:ext uri="{FF2B5EF4-FFF2-40B4-BE49-F238E27FC236}">
                <a16:creationId xmlns:a16="http://schemas.microsoft.com/office/drawing/2014/main" id="{426316D0-E3C8-D013-E7EB-0BCE9E3C5A71}"/>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5" name="Conector recto 64">
            <a:extLst>
              <a:ext uri="{FF2B5EF4-FFF2-40B4-BE49-F238E27FC236}">
                <a16:creationId xmlns:a16="http://schemas.microsoft.com/office/drawing/2014/main" id="{D5BF8512-50F3-3894-A949-48F0894E9A3B}"/>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66" name="Elipse 65">
            <a:extLst>
              <a:ext uri="{FF2B5EF4-FFF2-40B4-BE49-F238E27FC236}">
                <a16:creationId xmlns:a16="http://schemas.microsoft.com/office/drawing/2014/main" id="{AEB16712-7AA0-BE99-667D-B726FEA4B56C}"/>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7" name="Rectangle 46">
            <a:extLst>
              <a:ext uri="{FF2B5EF4-FFF2-40B4-BE49-F238E27FC236}">
                <a16:creationId xmlns:a16="http://schemas.microsoft.com/office/drawing/2014/main" id="{711CB5A6-1000-FDD8-504A-ACC88126DEF1}"/>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68" name="Elipse 67">
            <a:extLst>
              <a:ext uri="{FF2B5EF4-FFF2-40B4-BE49-F238E27FC236}">
                <a16:creationId xmlns:a16="http://schemas.microsoft.com/office/drawing/2014/main" id="{DDA346EC-F3CB-B25D-3CBA-BE86917CDC47}"/>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69" name="Imagen 68">
            <a:extLst>
              <a:ext uri="{FF2B5EF4-FFF2-40B4-BE49-F238E27FC236}">
                <a16:creationId xmlns:a16="http://schemas.microsoft.com/office/drawing/2014/main" id="{1D5F25B4-B688-0332-AF55-CF6762778C6C}"/>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70" name="Rectangle 46">
            <a:extLst>
              <a:ext uri="{FF2B5EF4-FFF2-40B4-BE49-F238E27FC236}">
                <a16:creationId xmlns:a16="http://schemas.microsoft.com/office/drawing/2014/main" id="{45660BBB-674A-FD47-FF53-C00E0C991861}"/>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ed7e3116c2_0_140"/>
          <p:cNvSpPr txBox="1"/>
          <p:nvPr/>
        </p:nvSpPr>
        <p:spPr>
          <a:xfrm>
            <a:off x="1930344" y="3470693"/>
            <a:ext cx="7903800" cy="2247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Calibri"/>
                <a:ea typeface="Calibri"/>
                <a:cs typeface="Calibri"/>
                <a:sym typeface="Calibri"/>
              </a:rPr>
              <a:t>Del periodo fiscal concluido: </a:t>
            </a:r>
            <a:endParaRPr sz="2800">
              <a:solidFill>
                <a:schemeClr val="dk1"/>
              </a:solidFill>
              <a:latin typeface="Calibri"/>
              <a:ea typeface="Calibri"/>
              <a:cs typeface="Calibri"/>
              <a:sym typeface="Calibri"/>
            </a:endParaRPr>
          </a:p>
          <a:p>
            <a:pPr marL="0" marR="0" lvl="0" indent="0" algn="ctr" rtl="0">
              <a:spcBef>
                <a:spcPts val="0"/>
              </a:spcBef>
              <a:spcAft>
                <a:spcPts val="0"/>
              </a:spcAft>
              <a:buNone/>
            </a:pPr>
            <a:r>
              <a:rPr lang="en-US" sz="2800">
                <a:solidFill>
                  <a:schemeClr val="dk1"/>
                </a:solidFill>
                <a:latin typeface="Calibri"/>
                <a:ea typeface="Calibri"/>
                <a:cs typeface="Calibri"/>
                <a:sym typeface="Calibri"/>
              </a:rPr>
              <a:t>del 1 de enero al 31 de diciembre de cada año.</a:t>
            </a:r>
            <a:endParaRPr sz="2800">
              <a:solidFill>
                <a:schemeClr val="dk1"/>
              </a:solidFill>
              <a:latin typeface="Calibri"/>
              <a:ea typeface="Calibri"/>
              <a:cs typeface="Calibri"/>
              <a:sym typeface="Calibri"/>
            </a:endParaRPr>
          </a:p>
          <a:p>
            <a:pPr marL="0" marR="0" lvl="0" indent="0" algn="ctr" rtl="0">
              <a:spcBef>
                <a:spcPts val="0"/>
              </a:spcBef>
              <a:spcAft>
                <a:spcPts val="0"/>
              </a:spcAft>
              <a:buNone/>
            </a:pPr>
            <a:endParaRPr sz="2800">
              <a:solidFill>
                <a:schemeClr val="dk1"/>
              </a:solidFill>
              <a:latin typeface="Calibri"/>
              <a:ea typeface="Calibri"/>
              <a:cs typeface="Calibri"/>
              <a:sym typeface="Calibri"/>
            </a:endParaRPr>
          </a:p>
          <a:p>
            <a:pPr marL="0" marR="0" lvl="0" indent="0" algn="ctr" rtl="0">
              <a:spcBef>
                <a:spcPts val="0"/>
              </a:spcBef>
              <a:spcAft>
                <a:spcPts val="0"/>
              </a:spcAft>
              <a:buNone/>
            </a:pPr>
            <a:r>
              <a:rPr lang="en-US" sz="2800" b="1">
                <a:solidFill>
                  <a:schemeClr val="dk1"/>
                </a:solidFill>
                <a:latin typeface="Calibri"/>
                <a:ea typeface="Calibri"/>
                <a:cs typeface="Calibri"/>
                <a:sym typeface="Calibri"/>
              </a:rPr>
              <a:t>¿Y si no estuve todo el año?</a:t>
            </a:r>
            <a:endParaRPr sz="2800" b="1">
              <a:solidFill>
                <a:schemeClr val="dk1"/>
              </a:solidFill>
              <a:latin typeface="Calibri"/>
              <a:ea typeface="Calibri"/>
              <a:cs typeface="Calibri"/>
              <a:sym typeface="Calibri"/>
            </a:endParaRPr>
          </a:p>
          <a:p>
            <a:pPr marL="0" marR="0" lvl="0" indent="0" algn="ctr" rtl="0">
              <a:spcBef>
                <a:spcPts val="0"/>
              </a:spcBef>
              <a:spcAft>
                <a:spcPts val="0"/>
              </a:spcAft>
              <a:buNone/>
            </a:pPr>
            <a:r>
              <a:rPr lang="en-US" sz="2800">
                <a:solidFill>
                  <a:schemeClr val="dk1"/>
                </a:solidFill>
                <a:latin typeface="Calibri"/>
                <a:ea typeface="Calibri"/>
                <a:cs typeface="Calibri"/>
                <a:sym typeface="Calibri"/>
              </a:rPr>
              <a:t>Del periodo que cumplió funciones en el cargo</a:t>
            </a:r>
            <a:endParaRPr sz="2800">
              <a:solidFill>
                <a:schemeClr val="dk1"/>
              </a:solidFill>
              <a:latin typeface="Calibri"/>
              <a:ea typeface="Calibri"/>
              <a:cs typeface="Calibri"/>
              <a:sym typeface="Calibri"/>
            </a:endParaRPr>
          </a:p>
        </p:txBody>
      </p:sp>
      <p:sp>
        <p:nvSpPr>
          <p:cNvPr id="105" name="Google Shape;105;g1ed7e3116c2_0_140"/>
          <p:cNvSpPr/>
          <p:nvPr/>
        </p:nvSpPr>
        <p:spPr>
          <a:xfrm>
            <a:off x="650638" y="1052198"/>
            <a:ext cx="7903800" cy="59070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5C5D5F"/>
              </a:buClr>
              <a:buSzPts val="3200"/>
              <a:buFont typeface="Arial"/>
              <a:buNone/>
            </a:pPr>
            <a:r>
              <a:rPr lang="en-US" sz="3200" b="1" dirty="0" err="1">
                <a:solidFill>
                  <a:srgbClr val="5C5D5F"/>
                </a:solidFill>
                <a:latin typeface="Microsoft YaHei"/>
                <a:ea typeface="Microsoft YaHei"/>
                <a:cs typeface="Microsoft YaHei"/>
                <a:sym typeface="Microsoft YaHei"/>
              </a:rPr>
              <a:t>Periodo</a:t>
            </a:r>
            <a:r>
              <a:rPr lang="en-US" sz="3200" b="1" dirty="0">
                <a:solidFill>
                  <a:srgbClr val="5C5D5F"/>
                </a:solidFill>
                <a:latin typeface="Microsoft YaHei"/>
                <a:ea typeface="Microsoft YaHei"/>
                <a:cs typeface="Microsoft YaHei"/>
                <a:sym typeface="Microsoft YaHei"/>
              </a:rPr>
              <a:t> a </a:t>
            </a:r>
            <a:r>
              <a:rPr lang="en-US" sz="3200" b="1" dirty="0" err="1">
                <a:solidFill>
                  <a:srgbClr val="5C5D5F"/>
                </a:solidFill>
                <a:latin typeface="Microsoft YaHei"/>
                <a:ea typeface="Microsoft YaHei"/>
                <a:cs typeface="Microsoft YaHei"/>
                <a:sym typeface="Microsoft YaHei"/>
              </a:rPr>
              <a:t>rendir</a:t>
            </a:r>
            <a:r>
              <a:rPr lang="en-US" sz="3200" b="1" dirty="0">
                <a:solidFill>
                  <a:srgbClr val="5C5D5F"/>
                </a:solidFill>
                <a:latin typeface="Microsoft YaHei"/>
                <a:ea typeface="Microsoft YaHei"/>
                <a:cs typeface="Microsoft YaHei"/>
                <a:sym typeface="Microsoft YaHei"/>
              </a:rPr>
              <a:t> </a:t>
            </a:r>
            <a:r>
              <a:rPr lang="en-US" sz="3200" b="1" dirty="0" err="1">
                <a:solidFill>
                  <a:srgbClr val="5C5D5F"/>
                </a:solidFill>
                <a:latin typeface="Microsoft YaHei"/>
                <a:ea typeface="Microsoft YaHei"/>
                <a:cs typeface="Microsoft YaHei"/>
                <a:sym typeface="Microsoft YaHei"/>
              </a:rPr>
              <a:t>cuentas</a:t>
            </a:r>
            <a:endParaRPr sz="3200" b="1" dirty="0">
              <a:solidFill>
                <a:srgbClr val="5C5D5F"/>
              </a:solidFill>
              <a:latin typeface="Microsoft YaHei"/>
              <a:ea typeface="Microsoft YaHei"/>
              <a:cs typeface="Microsoft YaHei"/>
              <a:sym typeface="Microsoft YaHei"/>
            </a:endParaRPr>
          </a:p>
        </p:txBody>
      </p:sp>
      <p:pic>
        <p:nvPicPr>
          <p:cNvPr id="109" name="Google Shape;109;g1ed7e3116c2_0_140"/>
          <p:cNvPicPr preferRelativeResize="0"/>
          <p:nvPr/>
        </p:nvPicPr>
        <p:blipFill rotWithShape="1">
          <a:blip r:embed="rId3">
            <a:alphaModFix/>
          </a:blip>
          <a:srcRect/>
          <a:stretch/>
        </p:blipFill>
        <p:spPr>
          <a:xfrm>
            <a:off x="1211819" y="1980103"/>
            <a:ext cx="2888615" cy="1239520"/>
          </a:xfrm>
          <a:prstGeom prst="rect">
            <a:avLst/>
          </a:prstGeom>
          <a:noFill/>
          <a:ln>
            <a:noFill/>
          </a:ln>
        </p:spPr>
      </p:pic>
      <p:sp>
        <p:nvSpPr>
          <p:cNvPr id="110" name="Google Shape;110;g1ed7e3116c2_0_140"/>
          <p:cNvSpPr/>
          <p:nvPr/>
        </p:nvSpPr>
        <p:spPr>
          <a:xfrm>
            <a:off x="4100434" y="2165523"/>
            <a:ext cx="6597666" cy="868698"/>
          </a:xfrm>
          <a:custGeom>
            <a:avLst/>
            <a:gdLst/>
            <a:ahLst/>
            <a:cxnLst/>
            <a:rect l="l" t="t" r="r" b="b"/>
            <a:pathLst>
              <a:path w="21600" h="21600" extrusionOk="0">
                <a:moveTo>
                  <a:pt x="1318" y="0"/>
                </a:moveTo>
                <a:cubicBezTo>
                  <a:pt x="788" y="0"/>
                  <a:pt x="358" y="3867"/>
                  <a:pt x="347" y="8670"/>
                </a:cubicBezTo>
                <a:lnTo>
                  <a:pt x="0" y="11328"/>
                </a:lnTo>
                <a:lnTo>
                  <a:pt x="357" y="14075"/>
                </a:lnTo>
                <a:cubicBezTo>
                  <a:pt x="428" y="18332"/>
                  <a:pt x="831" y="21599"/>
                  <a:pt x="1318" y="21599"/>
                </a:cubicBezTo>
                <a:lnTo>
                  <a:pt x="20628" y="21599"/>
                </a:lnTo>
                <a:cubicBezTo>
                  <a:pt x="21165" y="21599"/>
                  <a:pt x="21600" y="17642"/>
                  <a:pt x="21600" y="12757"/>
                </a:cubicBezTo>
                <a:lnTo>
                  <a:pt x="21600" y="8847"/>
                </a:lnTo>
                <a:cubicBezTo>
                  <a:pt x="21600" y="3962"/>
                  <a:pt x="21165" y="0"/>
                  <a:pt x="20628" y="0"/>
                </a:cubicBezTo>
                <a:lnTo>
                  <a:pt x="1318" y="0"/>
                </a:lnTo>
                <a:close/>
              </a:path>
            </a:pathLst>
          </a:custGeom>
          <a:solidFill>
            <a:srgbClr val="21AA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a:solidFill>
                  <a:schemeClr val="lt1"/>
                </a:solidFill>
                <a:latin typeface="Calibri"/>
                <a:ea typeface="Calibri"/>
                <a:cs typeface="Calibri"/>
                <a:sym typeface="Calibri"/>
              </a:rPr>
              <a:t>PERIODO FISCAL 2023</a:t>
            </a:r>
            <a:endParaRPr sz="3200">
              <a:solidFill>
                <a:schemeClr val="lt1"/>
              </a:solidFill>
              <a:latin typeface="Calibri"/>
              <a:ea typeface="Calibri"/>
              <a:cs typeface="Calibri"/>
              <a:sym typeface="Calibri"/>
            </a:endParaRPr>
          </a:p>
        </p:txBody>
      </p:sp>
      <p:sp>
        <p:nvSpPr>
          <p:cNvPr id="111" name="Google Shape;111;g1ed7e3116c2_0_140"/>
          <p:cNvSpPr txBox="1"/>
          <p:nvPr/>
        </p:nvSpPr>
        <p:spPr>
          <a:xfrm>
            <a:off x="6494542" y="6038039"/>
            <a:ext cx="2440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1" dirty="0">
                <a:solidFill>
                  <a:schemeClr val="dk1"/>
                </a:solidFill>
                <a:latin typeface="Calibri"/>
                <a:ea typeface="Calibri"/>
                <a:cs typeface="Calibri"/>
                <a:sym typeface="Calibri"/>
              </a:rPr>
              <a:t>Art. 6  </a:t>
            </a:r>
            <a:r>
              <a:rPr lang="en-US" sz="1800" i="1" dirty="0" err="1">
                <a:solidFill>
                  <a:schemeClr val="dk1"/>
                </a:solidFill>
                <a:latin typeface="Calibri"/>
                <a:ea typeface="Calibri"/>
                <a:cs typeface="Calibri"/>
                <a:sym typeface="Calibri"/>
              </a:rPr>
              <a:t>Reglamento</a:t>
            </a:r>
            <a:r>
              <a:rPr lang="en-US" sz="1800" i="1" dirty="0">
                <a:solidFill>
                  <a:schemeClr val="dk1"/>
                </a:solidFill>
                <a:latin typeface="Calibri"/>
                <a:ea typeface="Calibri"/>
                <a:cs typeface="Calibri"/>
                <a:sym typeface="Calibri"/>
              </a:rPr>
              <a:t> </a:t>
            </a:r>
            <a:r>
              <a:rPr lang="en-US" sz="1800" i="1" dirty="0" err="1">
                <a:solidFill>
                  <a:schemeClr val="dk1"/>
                </a:solidFill>
                <a:latin typeface="Calibri"/>
                <a:ea typeface="Calibri"/>
                <a:cs typeface="Calibri"/>
                <a:sym typeface="Calibri"/>
              </a:rPr>
              <a:t>RdC</a:t>
            </a:r>
            <a:endParaRPr sz="1800" i="1" dirty="0">
              <a:solidFill>
                <a:schemeClr val="dk1"/>
              </a:solidFill>
              <a:latin typeface="Calibri"/>
              <a:ea typeface="Calibri"/>
              <a:cs typeface="Calibri"/>
              <a:sym typeface="Calibri"/>
            </a:endParaRPr>
          </a:p>
        </p:txBody>
      </p:sp>
      <p:pic>
        <p:nvPicPr>
          <p:cNvPr id="102" name="Picture 667">
            <a:extLst>
              <a:ext uri="{FF2B5EF4-FFF2-40B4-BE49-F238E27FC236}">
                <a16:creationId xmlns:a16="http://schemas.microsoft.com/office/drawing/2014/main" id="{F9C893B4-77A2-CEF8-2415-EB911CC3F3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666">
            <a:extLst>
              <a:ext uri="{FF2B5EF4-FFF2-40B4-BE49-F238E27FC236}">
                <a16:creationId xmlns:a16="http://schemas.microsoft.com/office/drawing/2014/main" id="{D2229840-AD9B-883C-EAD7-BF10DE2D97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665">
            <a:extLst>
              <a:ext uri="{FF2B5EF4-FFF2-40B4-BE49-F238E27FC236}">
                <a16:creationId xmlns:a16="http://schemas.microsoft.com/office/drawing/2014/main" id="{6305D587-C7CF-A015-0758-E68900B74B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664">
            <a:extLst>
              <a:ext uri="{FF2B5EF4-FFF2-40B4-BE49-F238E27FC236}">
                <a16:creationId xmlns:a16="http://schemas.microsoft.com/office/drawing/2014/main" id="{11C3549F-6B83-3AC2-3F5E-BF70B658E8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662">
            <a:extLst>
              <a:ext uri="{FF2B5EF4-FFF2-40B4-BE49-F238E27FC236}">
                <a16:creationId xmlns:a16="http://schemas.microsoft.com/office/drawing/2014/main" id="{1E9F66DE-550F-03E3-05F0-404CF013AC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661">
            <a:extLst>
              <a:ext uri="{FF2B5EF4-FFF2-40B4-BE49-F238E27FC236}">
                <a16:creationId xmlns:a16="http://schemas.microsoft.com/office/drawing/2014/main" id="{F1CCCF8F-52D4-D922-50E5-6FC2C58DD2A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660">
            <a:extLst>
              <a:ext uri="{FF2B5EF4-FFF2-40B4-BE49-F238E27FC236}">
                <a16:creationId xmlns:a16="http://schemas.microsoft.com/office/drawing/2014/main" id="{CA3F0EFF-3811-DBE3-A720-1C36FB761B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40">
            <a:extLst>
              <a:ext uri="{FF2B5EF4-FFF2-40B4-BE49-F238E27FC236}">
                <a16:creationId xmlns:a16="http://schemas.microsoft.com/office/drawing/2014/main" id="{59A07973-BD1D-843B-BD00-85EDBC1C69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18" name="Rectangle 43">
            <a:extLst>
              <a:ext uri="{FF2B5EF4-FFF2-40B4-BE49-F238E27FC236}">
                <a16:creationId xmlns:a16="http://schemas.microsoft.com/office/drawing/2014/main" id="{82A1F07B-EF3B-D34C-B97A-ACEC8997BB11}"/>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19" name="Rectangle 46">
            <a:extLst>
              <a:ext uri="{FF2B5EF4-FFF2-40B4-BE49-F238E27FC236}">
                <a16:creationId xmlns:a16="http://schemas.microsoft.com/office/drawing/2014/main" id="{D51FD577-969E-42A8-6813-25F1C5EF4142}"/>
              </a:ext>
            </a:extLst>
          </p:cNvPr>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20" name="Rectangle 52">
            <a:extLst>
              <a:ext uri="{FF2B5EF4-FFF2-40B4-BE49-F238E27FC236}">
                <a16:creationId xmlns:a16="http://schemas.microsoft.com/office/drawing/2014/main" id="{F8F2EECB-138A-11AC-CAB1-470380020759}"/>
              </a:ext>
            </a:extLst>
          </p:cNvPr>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dirty="0"/>
          </a:p>
        </p:txBody>
      </p:sp>
      <p:cxnSp>
        <p:nvCxnSpPr>
          <p:cNvPr id="121" name="Conector recto 120">
            <a:extLst>
              <a:ext uri="{FF2B5EF4-FFF2-40B4-BE49-F238E27FC236}">
                <a16:creationId xmlns:a16="http://schemas.microsoft.com/office/drawing/2014/main" id="{FEC7DB1F-65FA-EDE6-9FE5-280E041213FB}"/>
              </a:ext>
            </a:extLst>
          </p:cNvPr>
          <p:cNvCxnSpPr>
            <a:cxnSpLocks/>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2" name="Conector recto 121">
            <a:extLst>
              <a:ext uri="{FF2B5EF4-FFF2-40B4-BE49-F238E27FC236}">
                <a16:creationId xmlns:a16="http://schemas.microsoft.com/office/drawing/2014/main" id="{D4833612-3962-C7DA-B0A5-FBE0942D1477}"/>
              </a:ext>
            </a:extLst>
          </p:cNvPr>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123" name="Picture 663">
            <a:extLst>
              <a:ext uri="{FF2B5EF4-FFF2-40B4-BE49-F238E27FC236}">
                <a16:creationId xmlns:a16="http://schemas.microsoft.com/office/drawing/2014/main" id="{C3745CE7-D752-7883-8CD9-5535CCE6121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667">
            <a:extLst>
              <a:ext uri="{FF2B5EF4-FFF2-40B4-BE49-F238E27FC236}">
                <a16:creationId xmlns:a16="http://schemas.microsoft.com/office/drawing/2014/main" id="{2AD51FC1-8CB4-0255-3EAE-195D377AA5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25" name="Elipse 124">
            <a:extLst>
              <a:ext uri="{FF2B5EF4-FFF2-40B4-BE49-F238E27FC236}">
                <a16:creationId xmlns:a16="http://schemas.microsoft.com/office/drawing/2014/main" id="{2CFCCC5B-751E-ADFB-6C4B-DF5F108ADCBC}"/>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6" name="Elipse 125">
            <a:extLst>
              <a:ext uri="{FF2B5EF4-FFF2-40B4-BE49-F238E27FC236}">
                <a16:creationId xmlns:a16="http://schemas.microsoft.com/office/drawing/2014/main" id="{64399363-8F94-31E5-7CA5-114AA386930E}"/>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7" name="Elipse 126">
            <a:extLst>
              <a:ext uri="{FF2B5EF4-FFF2-40B4-BE49-F238E27FC236}">
                <a16:creationId xmlns:a16="http://schemas.microsoft.com/office/drawing/2014/main" id="{F2A0AB3C-BC9E-B6C7-A5A7-4EBED0007CE5}"/>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8" name="Elipse 127">
            <a:extLst>
              <a:ext uri="{FF2B5EF4-FFF2-40B4-BE49-F238E27FC236}">
                <a16:creationId xmlns:a16="http://schemas.microsoft.com/office/drawing/2014/main" id="{E2731984-FB3C-1BDE-2069-B68476EF9BC2}"/>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9" name="Elipse 128">
            <a:extLst>
              <a:ext uri="{FF2B5EF4-FFF2-40B4-BE49-F238E27FC236}">
                <a16:creationId xmlns:a16="http://schemas.microsoft.com/office/drawing/2014/main" id="{990CABB3-C08C-8F72-DDE5-929EE1177073}"/>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0" name="Elipse 129">
            <a:extLst>
              <a:ext uri="{FF2B5EF4-FFF2-40B4-BE49-F238E27FC236}">
                <a16:creationId xmlns:a16="http://schemas.microsoft.com/office/drawing/2014/main" id="{CC32BBBD-23E4-C09E-9B85-460EAEAA185B}"/>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1" name="Elipse 130">
            <a:extLst>
              <a:ext uri="{FF2B5EF4-FFF2-40B4-BE49-F238E27FC236}">
                <a16:creationId xmlns:a16="http://schemas.microsoft.com/office/drawing/2014/main" id="{62077434-F7D0-F26F-45E7-CFF6B300C786}"/>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2" name="Elipse 131">
            <a:extLst>
              <a:ext uri="{FF2B5EF4-FFF2-40B4-BE49-F238E27FC236}">
                <a16:creationId xmlns:a16="http://schemas.microsoft.com/office/drawing/2014/main" id="{6DCF506F-B179-ED97-0AAB-D4BD982DEDBC}"/>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3" name="Elipse 132">
            <a:extLst>
              <a:ext uri="{FF2B5EF4-FFF2-40B4-BE49-F238E27FC236}">
                <a16:creationId xmlns:a16="http://schemas.microsoft.com/office/drawing/2014/main" id="{C6186FDD-40D8-56D4-40FD-B9F3BC91DEE2}"/>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4" name="Elipse 133">
            <a:extLst>
              <a:ext uri="{FF2B5EF4-FFF2-40B4-BE49-F238E27FC236}">
                <a16:creationId xmlns:a16="http://schemas.microsoft.com/office/drawing/2014/main" id="{17EEC03A-84FF-234D-8DF4-D6E08DA7D161}"/>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Elipse 134">
            <a:extLst>
              <a:ext uri="{FF2B5EF4-FFF2-40B4-BE49-F238E27FC236}">
                <a16:creationId xmlns:a16="http://schemas.microsoft.com/office/drawing/2014/main" id="{D53EBDB2-085E-F65A-9693-EAEBE2652294}"/>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36" name="Conector recto 135">
            <a:extLst>
              <a:ext uri="{FF2B5EF4-FFF2-40B4-BE49-F238E27FC236}">
                <a16:creationId xmlns:a16="http://schemas.microsoft.com/office/drawing/2014/main" id="{F9DBB4D3-102F-3342-3D68-FF22466B8637}"/>
              </a:ext>
            </a:extLst>
          </p:cNvPr>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137" name="Imagen 136">
            <a:extLst>
              <a:ext uri="{FF2B5EF4-FFF2-40B4-BE49-F238E27FC236}">
                <a16:creationId xmlns:a16="http://schemas.microsoft.com/office/drawing/2014/main" id="{4019A42C-3774-A4B3-5E49-61CEECF446C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cxnSp>
        <p:nvCxnSpPr>
          <p:cNvPr id="138" name="Conector recto 137">
            <a:extLst>
              <a:ext uri="{FF2B5EF4-FFF2-40B4-BE49-F238E27FC236}">
                <a16:creationId xmlns:a16="http://schemas.microsoft.com/office/drawing/2014/main" id="{BC45D5D1-43CD-9F57-090B-537652DFC8FD}"/>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9" name="Conector recto 138">
            <a:extLst>
              <a:ext uri="{FF2B5EF4-FFF2-40B4-BE49-F238E27FC236}">
                <a16:creationId xmlns:a16="http://schemas.microsoft.com/office/drawing/2014/main" id="{52F27B3F-69CA-6442-5368-B02124633275}"/>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0" name="Conector recto 139">
            <a:extLst>
              <a:ext uri="{FF2B5EF4-FFF2-40B4-BE49-F238E27FC236}">
                <a16:creationId xmlns:a16="http://schemas.microsoft.com/office/drawing/2014/main" id="{5B24E841-5298-2C08-25D8-D24B00391D95}"/>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41" name="Elipse 140">
            <a:extLst>
              <a:ext uri="{FF2B5EF4-FFF2-40B4-BE49-F238E27FC236}">
                <a16:creationId xmlns:a16="http://schemas.microsoft.com/office/drawing/2014/main" id="{A988AB47-378F-D1A3-189E-BB0A5559093F}"/>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2" name="Rectangle 46">
            <a:extLst>
              <a:ext uri="{FF2B5EF4-FFF2-40B4-BE49-F238E27FC236}">
                <a16:creationId xmlns:a16="http://schemas.microsoft.com/office/drawing/2014/main" id="{75EBD664-AC2A-2CD4-97D3-5A7D82798103}"/>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43" name="Elipse 142">
            <a:extLst>
              <a:ext uri="{FF2B5EF4-FFF2-40B4-BE49-F238E27FC236}">
                <a16:creationId xmlns:a16="http://schemas.microsoft.com/office/drawing/2014/main" id="{BDC75FD5-AEFE-DAF1-03BB-633AFA1A46C5}"/>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44" name="Imagen 143">
            <a:extLst>
              <a:ext uri="{FF2B5EF4-FFF2-40B4-BE49-F238E27FC236}">
                <a16:creationId xmlns:a16="http://schemas.microsoft.com/office/drawing/2014/main" id="{3F34C5DF-9095-FD34-2FDC-3156FEC9C08C}"/>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45" name="Rectangle 46">
            <a:extLst>
              <a:ext uri="{FF2B5EF4-FFF2-40B4-BE49-F238E27FC236}">
                <a16:creationId xmlns:a16="http://schemas.microsoft.com/office/drawing/2014/main" id="{BFB11706-9AD7-2895-A72F-9D5BD4058AEC}"/>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64A1F-ADE9-6857-986F-7DE649388BAE}"/>
            </a:ext>
          </a:extLst>
        </p:cNvPr>
        <p:cNvGrpSpPr/>
        <p:nvPr/>
      </p:nvGrpSpPr>
      <p:grpSpPr>
        <a:xfrm>
          <a:off x="0" y="0"/>
          <a:ext cx="0" cy="0"/>
          <a:chOff x="0" y="0"/>
          <a:chExt cx="0" cy="0"/>
        </a:xfrm>
      </p:grpSpPr>
      <p:pic>
        <p:nvPicPr>
          <p:cNvPr id="2097" name="Picture 667">
            <a:extLst>
              <a:ext uri="{FF2B5EF4-FFF2-40B4-BE49-F238E27FC236}">
                <a16:creationId xmlns:a16="http://schemas.microsoft.com/office/drawing/2014/main" id="{2A128C9C-695A-0C2C-9779-58CA359E23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a:extLst>
              <a:ext uri="{FF2B5EF4-FFF2-40B4-BE49-F238E27FC236}">
                <a16:creationId xmlns:a16="http://schemas.microsoft.com/office/drawing/2014/main" id="{3CC03E85-4E58-6D59-92C9-9E75006815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a:extLst>
              <a:ext uri="{FF2B5EF4-FFF2-40B4-BE49-F238E27FC236}">
                <a16:creationId xmlns:a16="http://schemas.microsoft.com/office/drawing/2014/main" id="{8B234964-8669-1D8F-8BE3-D5EE3C61D4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a:extLst>
              <a:ext uri="{FF2B5EF4-FFF2-40B4-BE49-F238E27FC236}">
                <a16:creationId xmlns:a16="http://schemas.microsoft.com/office/drawing/2014/main" id="{AF1E1BFD-9791-A1B0-47EC-7435C1CA20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a:extLst>
              <a:ext uri="{FF2B5EF4-FFF2-40B4-BE49-F238E27FC236}">
                <a16:creationId xmlns:a16="http://schemas.microsoft.com/office/drawing/2014/main" id="{CC79911F-F6CB-A878-E846-71FABF5A32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a:extLst>
              <a:ext uri="{FF2B5EF4-FFF2-40B4-BE49-F238E27FC236}">
                <a16:creationId xmlns:a16="http://schemas.microsoft.com/office/drawing/2014/main" id="{69C9C1CD-4B73-4404-2C52-086ACFB5BD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a:extLst>
              <a:ext uri="{FF2B5EF4-FFF2-40B4-BE49-F238E27FC236}">
                <a16:creationId xmlns:a16="http://schemas.microsoft.com/office/drawing/2014/main" id="{1AE3AB7D-D6C2-3A77-C49E-9811B0A559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a:extLst>
              <a:ext uri="{FF2B5EF4-FFF2-40B4-BE49-F238E27FC236}">
                <a16:creationId xmlns:a16="http://schemas.microsoft.com/office/drawing/2014/main" id="{51F795FE-694D-07AD-6B20-9AAB42A5A0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3">
            <a:extLst>
              <a:ext uri="{FF2B5EF4-FFF2-40B4-BE49-F238E27FC236}">
                <a16:creationId xmlns:a16="http://schemas.microsoft.com/office/drawing/2014/main" id="{B9147C09-264B-75EA-8B85-147DCE24D966}"/>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0" name="Rectangle 46">
            <a:extLst>
              <a:ext uri="{FF2B5EF4-FFF2-40B4-BE49-F238E27FC236}">
                <a16:creationId xmlns:a16="http://schemas.microsoft.com/office/drawing/2014/main" id="{BAC54529-4789-7942-D933-69F66CBE1B1B}"/>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1" name="Rectangle 52">
            <a:extLst>
              <a:ext uri="{FF2B5EF4-FFF2-40B4-BE49-F238E27FC236}">
                <a16:creationId xmlns:a16="http://schemas.microsoft.com/office/drawing/2014/main" id="{A0A2E806-DAD3-03C3-0BFD-EED976392522}"/>
              </a:ext>
            </a:extLst>
          </p:cNvPr>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dirty="0"/>
          </a:p>
        </p:txBody>
      </p:sp>
      <p:cxnSp>
        <p:nvCxnSpPr>
          <p:cNvPr id="83" name="Conector recto 82">
            <a:extLst>
              <a:ext uri="{FF2B5EF4-FFF2-40B4-BE49-F238E27FC236}">
                <a16:creationId xmlns:a16="http://schemas.microsoft.com/office/drawing/2014/main" id="{950F3269-D5D6-DF11-DF96-B56382B941E3}"/>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84" name="Conector recto 83">
            <a:extLst>
              <a:ext uri="{FF2B5EF4-FFF2-40B4-BE49-F238E27FC236}">
                <a16:creationId xmlns:a16="http://schemas.microsoft.com/office/drawing/2014/main" id="{9B9DB640-72B7-425F-5A30-B6F75F40AA02}"/>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87" name="Picture 663">
            <a:extLst>
              <a:ext uri="{FF2B5EF4-FFF2-40B4-BE49-F238E27FC236}">
                <a16:creationId xmlns:a16="http://schemas.microsoft.com/office/drawing/2014/main" id="{0A864BB1-5E42-B50C-EB9F-55B062A111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a:extLst>
              <a:ext uri="{FF2B5EF4-FFF2-40B4-BE49-F238E27FC236}">
                <a16:creationId xmlns:a16="http://schemas.microsoft.com/office/drawing/2014/main" id="{91851E46-5638-E830-4873-536FB80852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cxnSp>
        <p:nvCxnSpPr>
          <p:cNvPr id="64" name="Conector recto 63">
            <a:extLst>
              <a:ext uri="{FF2B5EF4-FFF2-40B4-BE49-F238E27FC236}">
                <a16:creationId xmlns:a16="http://schemas.microsoft.com/office/drawing/2014/main" id="{4C162C3D-A3F0-5A48-2914-F96519367A1F}"/>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6" name="Conector recto 65">
            <a:extLst>
              <a:ext uri="{FF2B5EF4-FFF2-40B4-BE49-F238E27FC236}">
                <a16:creationId xmlns:a16="http://schemas.microsoft.com/office/drawing/2014/main" id="{B7696AA3-AA5C-E0B2-CCBE-ED9CBD09D5C7}"/>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7" name="Conector recto 66">
            <a:extLst>
              <a:ext uri="{FF2B5EF4-FFF2-40B4-BE49-F238E27FC236}">
                <a16:creationId xmlns:a16="http://schemas.microsoft.com/office/drawing/2014/main" id="{9899684F-E6F3-4BF2-222C-7FE2C960AA24}"/>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Elipse 2">
            <a:extLst>
              <a:ext uri="{FF2B5EF4-FFF2-40B4-BE49-F238E27FC236}">
                <a16:creationId xmlns:a16="http://schemas.microsoft.com/office/drawing/2014/main" id="{0E2C50E5-A188-4BF9-C0D3-9412EA8AFBBC}"/>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 name="Elipse 3">
            <a:extLst>
              <a:ext uri="{FF2B5EF4-FFF2-40B4-BE49-F238E27FC236}">
                <a16:creationId xmlns:a16="http://schemas.microsoft.com/office/drawing/2014/main" id="{B4646BC9-44B3-D708-3E68-D23CEEB3EF7C}"/>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5" name="Elipse 4">
            <a:extLst>
              <a:ext uri="{FF2B5EF4-FFF2-40B4-BE49-F238E27FC236}">
                <a16:creationId xmlns:a16="http://schemas.microsoft.com/office/drawing/2014/main" id="{F4F6C228-F793-D499-7672-609C20439A92}"/>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 name="Elipse 5">
            <a:extLst>
              <a:ext uri="{FF2B5EF4-FFF2-40B4-BE49-F238E27FC236}">
                <a16:creationId xmlns:a16="http://schemas.microsoft.com/office/drawing/2014/main" id="{A0BDD4DF-1078-BD70-8B94-D216F51FD610}"/>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 name="Elipse 6">
            <a:extLst>
              <a:ext uri="{FF2B5EF4-FFF2-40B4-BE49-F238E27FC236}">
                <a16:creationId xmlns:a16="http://schemas.microsoft.com/office/drawing/2014/main" id="{9AE5DE74-8BAC-1E15-9426-40242471B076}"/>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8" name="Elipse 7">
            <a:extLst>
              <a:ext uri="{FF2B5EF4-FFF2-40B4-BE49-F238E27FC236}">
                <a16:creationId xmlns:a16="http://schemas.microsoft.com/office/drawing/2014/main" id="{896103B4-BF78-178B-8E0B-8342C746BB0F}"/>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 name="Elipse 11">
            <a:extLst>
              <a:ext uri="{FF2B5EF4-FFF2-40B4-BE49-F238E27FC236}">
                <a16:creationId xmlns:a16="http://schemas.microsoft.com/office/drawing/2014/main" id="{154574E8-A107-272D-73BF-7807C3A4691D}"/>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 name="Elipse 12">
            <a:extLst>
              <a:ext uri="{FF2B5EF4-FFF2-40B4-BE49-F238E27FC236}">
                <a16:creationId xmlns:a16="http://schemas.microsoft.com/office/drawing/2014/main" id="{D49CE510-6C92-752F-A44B-1CD512B25A8B}"/>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Elipse 13">
            <a:extLst>
              <a:ext uri="{FF2B5EF4-FFF2-40B4-BE49-F238E27FC236}">
                <a16:creationId xmlns:a16="http://schemas.microsoft.com/office/drawing/2014/main" id="{5F6F3003-3D1A-5FB6-418C-17F917909A0B}"/>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5" name="Elipse 14">
            <a:extLst>
              <a:ext uri="{FF2B5EF4-FFF2-40B4-BE49-F238E27FC236}">
                <a16:creationId xmlns:a16="http://schemas.microsoft.com/office/drawing/2014/main" id="{96248F20-AF69-E9D2-71CB-AB28E7DB1621}"/>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6" name="Elipse 15">
            <a:extLst>
              <a:ext uri="{FF2B5EF4-FFF2-40B4-BE49-F238E27FC236}">
                <a16:creationId xmlns:a16="http://schemas.microsoft.com/office/drawing/2014/main" id="{D01BA9A8-D9AF-B520-42AB-CE9B5A66A84D}"/>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82" name="Conector recto 81">
            <a:extLst>
              <a:ext uri="{FF2B5EF4-FFF2-40B4-BE49-F238E27FC236}">
                <a16:creationId xmlns:a16="http://schemas.microsoft.com/office/drawing/2014/main" id="{37332367-FCE1-E6CB-D14C-C62B15A9E4DD}"/>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sp>
        <p:nvSpPr>
          <p:cNvPr id="27" name="Elipse 26">
            <a:extLst>
              <a:ext uri="{FF2B5EF4-FFF2-40B4-BE49-F238E27FC236}">
                <a16:creationId xmlns:a16="http://schemas.microsoft.com/office/drawing/2014/main" id="{0C00D6A7-F9E4-4E55-E37B-E79D71B6450F}"/>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Rectangle 46">
            <a:extLst>
              <a:ext uri="{FF2B5EF4-FFF2-40B4-BE49-F238E27FC236}">
                <a16:creationId xmlns:a16="http://schemas.microsoft.com/office/drawing/2014/main" id="{6FD08EC9-09ED-B049-6B6C-D9E02224E6B2}"/>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33" name="Elipse 32">
            <a:extLst>
              <a:ext uri="{FF2B5EF4-FFF2-40B4-BE49-F238E27FC236}">
                <a16:creationId xmlns:a16="http://schemas.microsoft.com/office/drawing/2014/main" id="{20D2C5C6-B5CF-553E-1C8B-03CF522B0895}"/>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9" name="Imagen 18">
            <a:extLst>
              <a:ext uri="{FF2B5EF4-FFF2-40B4-BE49-F238E27FC236}">
                <a16:creationId xmlns:a16="http://schemas.microsoft.com/office/drawing/2014/main" id="{77D3CD99-C438-406B-E48F-2A4A869D89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pic>
        <p:nvPicPr>
          <p:cNvPr id="30" name="Imagen 29">
            <a:extLst>
              <a:ext uri="{FF2B5EF4-FFF2-40B4-BE49-F238E27FC236}">
                <a16:creationId xmlns:a16="http://schemas.microsoft.com/office/drawing/2014/main" id="{0AD4E1E6-DBD2-9DD9-14D9-7109CA1BA7B2}"/>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2" name="Rectangle 46">
            <a:extLst>
              <a:ext uri="{FF2B5EF4-FFF2-40B4-BE49-F238E27FC236}">
                <a16:creationId xmlns:a16="http://schemas.microsoft.com/office/drawing/2014/main" id="{DD71EE38-CB97-627B-CE2A-DA9E0D48F234}"/>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20" name="CuadroTexto 19">
            <a:extLst>
              <a:ext uri="{FF2B5EF4-FFF2-40B4-BE49-F238E27FC236}">
                <a16:creationId xmlns:a16="http://schemas.microsoft.com/office/drawing/2014/main" id="{515A720E-A0F9-D6F9-86F0-49AA3AE5ED1E}"/>
              </a:ext>
            </a:extLst>
          </p:cNvPr>
          <p:cNvSpPr txBox="1"/>
          <p:nvPr/>
        </p:nvSpPr>
        <p:spPr>
          <a:xfrm>
            <a:off x="-197786" y="1201040"/>
            <a:ext cx="5822794" cy="3170099"/>
          </a:xfrm>
          <a:prstGeom prst="rect">
            <a:avLst/>
          </a:prstGeom>
          <a:noFill/>
        </p:spPr>
        <p:txBody>
          <a:bodyPr wrap="square">
            <a:spAutoFit/>
          </a:bodyPr>
          <a:lstStyle/>
          <a:p>
            <a:pPr algn="ctr"/>
            <a:r>
              <a:rPr lang="es-EC" sz="4000" b="1" dirty="0">
                <a:solidFill>
                  <a:srgbClr val="006600"/>
                </a:solidFill>
                <a:latin typeface="Cambria" panose="02040503050406030204" pitchFamily="18" charset="0"/>
                <a:ea typeface="Cambria" panose="02040503050406030204" pitchFamily="18" charset="0"/>
              </a:rPr>
              <a:t>LA PARTICIPACIÓN CIUDADANA</a:t>
            </a:r>
          </a:p>
          <a:p>
            <a:pPr algn="ctr"/>
            <a:r>
              <a:rPr lang="es-EC" sz="4000" b="1" dirty="0">
                <a:solidFill>
                  <a:srgbClr val="006600"/>
                </a:solidFill>
                <a:latin typeface="Cambria" panose="02040503050406030204" pitchFamily="18" charset="0"/>
                <a:ea typeface="Cambria" panose="02040503050406030204" pitchFamily="18" charset="0"/>
              </a:rPr>
              <a:t>EN EL PROCESO DE RENDICIÓN</a:t>
            </a:r>
          </a:p>
          <a:p>
            <a:pPr algn="ctr"/>
            <a:r>
              <a:rPr lang="es-EC" sz="4000" b="1" dirty="0">
                <a:solidFill>
                  <a:srgbClr val="006600"/>
                </a:solidFill>
                <a:latin typeface="Cambria" panose="02040503050406030204" pitchFamily="18" charset="0"/>
                <a:ea typeface="Cambria" panose="02040503050406030204" pitchFamily="18" charset="0"/>
              </a:rPr>
              <a:t>DE CUENTAS</a:t>
            </a:r>
          </a:p>
        </p:txBody>
      </p:sp>
      <p:pic>
        <p:nvPicPr>
          <p:cNvPr id="24" name="Imagen 23">
            <a:extLst>
              <a:ext uri="{FF2B5EF4-FFF2-40B4-BE49-F238E27FC236}">
                <a16:creationId xmlns:a16="http://schemas.microsoft.com/office/drawing/2014/main" id="{F2A2E954-D794-9B72-6633-0455E5C13E5E}"/>
              </a:ext>
            </a:extLst>
          </p:cNvPr>
          <p:cNvPicPr>
            <a:picLocks noChangeAspect="1"/>
          </p:cNvPicPr>
          <p:nvPr/>
        </p:nvPicPr>
        <p:blipFill>
          <a:blip r:embed="rId8"/>
          <a:stretch>
            <a:fillRect/>
          </a:stretch>
        </p:blipFill>
        <p:spPr>
          <a:xfrm>
            <a:off x="4882206" y="3403127"/>
            <a:ext cx="6969607" cy="2607404"/>
          </a:xfrm>
          <a:prstGeom prst="rect">
            <a:avLst/>
          </a:prstGeom>
        </p:spPr>
      </p:pic>
    </p:spTree>
    <p:extLst>
      <p:ext uri="{BB962C8B-B14F-4D97-AF65-F5344CB8AC3E}">
        <p14:creationId xmlns:p14="http://schemas.microsoft.com/office/powerpoint/2010/main" val="2408810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1ed7e3116c2_0_171"/>
          <p:cNvSpPr/>
          <p:nvPr/>
        </p:nvSpPr>
        <p:spPr>
          <a:xfrm>
            <a:off x="1344174" y="1196350"/>
            <a:ext cx="3632700" cy="59070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5C5D5F"/>
              </a:buClr>
              <a:buSzPts val="3200"/>
              <a:buFont typeface="Arial"/>
              <a:buNone/>
            </a:pPr>
            <a:r>
              <a:rPr lang="en-US" sz="3200" b="1" dirty="0" err="1">
                <a:solidFill>
                  <a:srgbClr val="5C5D5F"/>
                </a:solidFill>
                <a:latin typeface="Microsoft YaHei"/>
                <a:ea typeface="Microsoft YaHei"/>
                <a:cs typeface="Microsoft YaHei"/>
                <a:sym typeface="Microsoft YaHei"/>
              </a:rPr>
              <a:t>CRONOGRAMA</a:t>
            </a:r>
            <a:endParaRPr sz="3200" b="1" dirty="0">
              <a:solidFill>
                <a:srgbClr val="5C5D5F"/>
              </a:solidFill>
              <a:latin typeface="Microsoft YaHei"/>
              <a:ea typeface="Microsoft YaHei"/>
              <a:cs typeface="Microsoft YaHei"/>
              <a:sym typeface="Microsoft YaHei"/>
            </a:endParaRPr>
          </a:p>
        </p:txBody>
      </p:sp>
      <p:sp>
        <p:nvSpPr>
          <p:cNvPr id="121" name="Google Shape;121;g1ed7e3116c2_0_171"/>
          <p:cNvSpPr/>
          <p:nvPr/>
        </p:nvSpPr>
        <p:spPr>
          <a:xfrm>
            <a:off x="3089910" y="2362200"/>
            <a:ext cx="3446700" cy="2553300"/>
          </a:xfrm>
          <a:prstGeom prst="chevron">
            <a:avLst>
              <a:gd name="adj" fmla="val 39744"/>
            </a:avLst>
          </a:prstGeom>
          <a:solidFill>
            <a:srgbClr val="21AAE0"/>
          </a:solidFill>
          <a:ln>
            <a:noFill/>
          </a:ln>
        </p:spPr>
        <p:txBody>
          <a:bodyPr spcFirstLastPara="1" wrap="square" lIns="0" tIns="45700" rIns="0" bIns="45700" anchor="ctr" anchorCtr="0">
            <a:noAutofit/>
          </a:bodyPr>
          <a:lstStyle/>
          <a:p>
            <a:pPr marL="0" marR="0" lvl="0" indent="0" algn="ctr" rtl="0">
              <a:lnSpc>
                <a:spcPct val="120000"/>
              </a:lnSpc>
              <a:spcBef>
                <a:spcPts val="0"/>
              </a:spcBef>
              <a:spcAft>
                <a:spcPts val="0"/>
              </a:spcAft>
              <a:buNone/>
            </a:pPr>
            <a:r>
              <a:rPr lang="en-US" sz="2400" b="1">
                <a:solidFill>
                  <a:srgbClr val="3B3838"/>
                </a:solidFill>
                <a:latin typeface="Century Gothic"/>
                <a:ea typeface="Century Gothic"/>
                <a:cs typeface="Century Gothic"/>
                <a:sym typeface="Century Gothic"/>
              </a:rPr>
              <a:t>FASE 2</a:t>
            </a:r>
            <a:endParaRPr sz="2400" b="1">
              <a:solidFill>
                <a:srgbClr val="3B3838"/>
              </a:solidFill>
              <a:latin typeface="Century Gothic"/>
              <a:ea typeface="Century Gothic"/>
              <a:cs typeface="Century Gothic"/>
              <a:sym typeface="Century Gothic"/>
            </a:endParaRPr>
          </a:p>
        </p:txBody>
      </p:sp>
      <p:sp>
        <p:nvSpPr>
          <p:cNvPr id="122" name="Google Shape;122;g1ed7e3116c2_0_171"/>
          <p:cNvSpPr/>
          <p:nvPr/>
        </p:nvSpPr>
        <p:spPr>
          <a:xfrm>
            <a:off x="490220" y="2342515"/>
            <a:ext cx="3447300" cy="2553300"/>
          </a:xfrm>
          <a:prstGeom prst="chevron">
            <a:avLst>
              <a:gd name="adj" fmla="val 39744"/>
            </a:avLst>
          </a:prstGeom>
          <a:solidFill>
            <a:srgbClr val="3B38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err="1">
                <a:solidFill>
                  <a:schemeClr val="lt1"/>
                </a:solidFill>
                <a:latin typeface="Century Gothic"/>
                <a:ea typeface="Century Gothic"/>
                <a:cs typeface="Century Gothic"/>
                <a:sym typeface="Century Gothic"/>
              </a:rPr>
              <a:t>FASE</a:t>
            </a:r>
            <a:r>
              <a:rPr lang="en-US" sz="2400" b="1" dirty="0">
                <a:solidFill>
                  <a:schemeClr val="lt1"/>
                </a:solidFill>
                <a:latin typeface="Century Gothic"/>
                <a:ea typeface="Century Gothic"/>
                <a:cs typeface="Century Gothic"/>
                <a:sym typeface="Century Gothic"/>
              </a:rPr>
              <a:t> 1</a:t>
            </a:r>
            <a:endParaRPr sz="2400" b="1" dirty="0">
              <a:solidFill>
                <a:schemeClr val="lt1"/>
              </a:solidFill>
              <a:latin typeface="Century Gothic"/>
              <a:ea typeface="Century Gothic"/>
              <a:cs typeface="Century Gothic"/>
              <a:sym typeface="Century Gothic"/>
            </a:endParaRPr>
          </a:p>
        </p:txBody>
      </p:sp>
      <p:sp>
        <p:nvSpPr>
          <p:cNvPr id="123" name="Google Shape;123;g1ed7e3116c2_0_171"/>
          <p:cNvSpPr/>
          <p:nvPr/>
        </p:nvSpPr>
        <p:spPr>
          <a:xfrm>
            <a:off x="8275955" y="2386330"/>
            <a:ext cx="3446700" cy="2553300"/>
          </a:xfrm>
          <a:prstGeom prst="chevron">
            <a:avLst>
              <a:gd name="adj" fmla="val 39744"/>
            </a:avLst>
          </a:prstGeom>
          <a:solidFill>
            <a:srgbClr val="21AAE0"/>
          </a:solidFill>
          <a:ln>
            <a:noFill/>
          </a:ln>
        </p:spPr>
        <p:txBody>
          <a:bodyPr spcFirstLastPara="1" wrap="square" lIns="0" tIns="45700" rIns="0" bIns="45700" anchor="ctr" anchorCtr="0">
            <a:noAutofit/>
          </a:bodyPr>
          <a:lstStyle/>
          <a:p>
            <a:pPr marL="0" marR="0" lvl="0" indent="0" algn="ctr" rtl="0">
              <a:lnSpc>
                <a:spcPct val="120000"/>
              </a:lnSpc>
              <a:spcBef>
                <a:spcPts val="0"/>
              </a:spcBef>
              <a:spcAft>
                <a:spcPts val="0"/>
              </a:spcAft>
              <a:buNone/>
            </a:pPr>
            <a:r>
              <a:rPr lang="en-US" sz="2400" b="1">
                <a:solidFill>
                  <a:srgbClr val="3B3838"/>
                </a:solidFill>
                <a:latin typeface="Century Gothic"/>
                <a:ea typeface="Century Gothic"/>
                <a:cs typeface="Century Gothic"/>
                <a:sym typeface="Century Gothic"/>
              </a:rPr>
              <a:t>FASE 4</a:t>
            </a:r>
            <a:endParaRPr sz="2400" b="1">
              <a:solidFill>
                <a:srgbClr val="3B3838"/>
              </a:solidFill>
              <a:latin typeface="Century Gothic"/>
              <a:ea typeface="Century Gothic"/>
              <a:cs typeface="Century Gothic"/>
              <a:sym typeface="Century Gothic"/>
            </a:endParaRPr>
          </a:p>
        </p:txBody>
      </p:sp>
      <p:sp>
        <p:nvSpPr>
          <p:cNvPr id="124" name="Google Shape;124;g1ed7e3116c2_0_171"/>
          <p:cNvSpPr/>
          <p:nvPr/>
        </p:nvSpPr>
        <p:spPr>
          <a:xfrm>
            <a:off x="5676265" y="2366645"/>
            <a:ext cx="3447300" cy="2553300"/>
          </a:xfrm>
          <a:prstGeom prst="chevron">
            <a:avLst>
              <a:gd name="adj" fmla="val 39744"/>
            </a:avLst>
          </a:prstGeom>
          <a:solidFill>
            <a:srgbClr val="3B38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Century Gothic"/>
                <a:ea typeface="Century Gothic"/>
                <a:cs typeface="Century Gothic"/>
                <a:sym typeface="Century Gothic"/>
              </a:rPr>
              <a:t>FASE 3</a:t>
            </a:r>
            <a:endParaRPr sz="2400" b="1">
              <a:solidFill>
                <a:schemeClr val="lt1"/>
              </a:solidFill>
              <a:latin typeface="Century Gothic"/>
              <a:ea typeface="Century Gothic"/>
              <a:cs typeface="Century Gothic"/>
              <a:sym typeface="Century Gothic"/>
            </a:endParaRPr>
          </a:p>
        </p:txBody>
      </p:sp>
      <p:sp>
        <p:nvSpPr>
          <p:cNvPr id="125" name="Google Shape;125;g1ed7e3116c2_0_171"/>
          <p:cNvSpPr txBox="1"/>
          <p:nvPr/>
        </p:nvSpPr>
        <p:spPr>
          <a:xfrm>
            <a:off x="1132525" y="3910125"/>
            <a:ext cx="2294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err="1">
                <a:solidFill>
                  <a:schemeClr val="lt1"/>
                </a:solidFill>
                <a:latin typeface="Calibri"/>
                <a:ea typeface="Calibri"/>
                <a:cs typeface="Calibri"/>
                <a:sym typeface="Calibri"/>
              </a:rPr>
              <a:t>Planificación</a:t>
            </a:r>
            <a:r>
              <a:rPr lang="en-US" sz="1600" dirty="0">
                <a:solidFill>
                  <a:schemeClr val="lt1"/>
                </a:solidFill>
                <a:latin typeface="Calibri"/>
                <a:ea typeface="Calibri"/>
                <a:cs typeface="Calibri"/>
                <a:sym typeface="Calibri"/>
              </a:rPr>
              <a:t> del </a:t>
            </a:r>
            <a:r>
              <a:rPr lang="en-US" sz="1600" dirty="0" err="1">
                <a:solidFill>
                  <a:schemeClr val="lt1"/>
                </a:solidFill>
                <a:latin typeface="Calibri"/>
                <a:ea typeface="Calibri"/>
                <a:cs typeface="Calibri"/>
                <a:sym typeface="Calibri"/>
              </a:rPr>
              <a:t>proceso</a:t>
            </a:r>
            <a:endParaRPr sz="1600" dirty="0">
              <a:solidFill>
                <a:schemeClr val="lt1"/>
              </a:solidFill>
              <a:latin typeface="Calibri"/>
              <a:ea typeface="Calibri"/>
              <a:cs typeface="Calibri"/>
              <a:sym typeface="Calibri"/>
            </a:endParaRPr>
          </a:p>
          <a:p>
            <a:pPr marL="0" marR="0" lvl="0" indent="0" algn="l" rtl="0">
              <a:spcBef>
                <a:spcPts val="0"/>
              </a:spcBef>
              <a:spcAft>
                <a:spcPts val="0"/>
              </a:spcAft>
              <a:buNone/>
            </a:pPr>
            <a:endParaRPr sz="1800"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2000" b="1" dirty="0" err="1">
                <a:solidFill>
                  <a:schemeClr val="lt1"/>
                </a:solidFill>
                <a:latin typeface="Calibri"/>
                <a:ea typeface="Calibri"/>
                <a:cs typeface="Calibri"/>
                <a:sym typeface="Calibri"/>
              </a:rPr>
              <a:t>ENERO</a:t>
            </a:r>
            <a:r>
              <a:rPr lang="en-US" sz="2000" b="1" dirty="0">
                <a:solidFill>
                  <a:schemeClr val="lt1"/>
                </a:solidFill>
                <a:latin typeface="Calibri"/>
                <a:ea typeface="Calibri"/>
                <a:cs typeface="Calibri"/>
                <a:sym typeface="Calibri"/>
              </a:rPr>
              <a:t>, </a:t>
            </a:r>
            <a:r>
              <a:rPr lang="en-US" sz="2000" b="1" dirty="0" err="1">
                <a:solidFill>
                  <a:schemeClr val="lt1"/>
                </a:solidFill>
                <a:latin typeface="Calibri"/>
                <a:ea typeface="Calibri"/>
                <a:cs typeface="Calibri"/>
                <a:sym typeface="Calibri"/>
              </a:rPr>
              <a:t>FEBRERO</a:t>
            </a:r>
            <a:endParaRPr sz="2000" b="1" dirty="0">
              <a:solidFill>
                <a:schemeClr val="lt1"/>
              </a:solidFill>
              <a:latin typeface="Calibri"/>
              <a:ea typeface="Calibri"/>
              <a:cs typeface="Calibri"/>
              <a:sym typeface="Calibri"/>
            </a:endParaRPr>
          </a:p>
        </p:txBody>
      </p:sp>
      <p:sp>
        <p:nvSpPr>
          <p:cNvPr id="126" name="Google Shape;126;g1ed7e3116c2_0_171"/>
          <p:cNvSpPr txBox="1"/>
          <p:nvPr/>
        </p:nvSpPr>
        <p:spPr>
          <a:xfrm>
            <a:off x="3829524" y="3910125"/>
            <a:ext cx="2294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err="1">
                <a:solidFill>
                  <a:schemeClr val="lt1"/>
                </a:solidFill>
                <a:latin typeface="Calibri"/>
                <a:ea typeface="Calibri"/>
                <a:cs typeface="Calibri"/>
                <a:sym typeface="Calibri"/>
              </a:rPr>
              <a:t>Evaluación</a:t>
            </a:r>
            <a:r>
              <a:rPr lang="en-US" sz="1600" dirty="0">
                <a:solidFill>
                  <a:schemeClr val="lt1"/>
                </a:solidFill>
                <a:latin typeface="Calibri"/>
                <a:ea typeface="Calibri"/>
                <a:cs typeface="Calibri"/>
                <a:sym typeface="Calibri"/>
              </a:rPr>
              <a:t> de la </a:t>
            </a:r>
            <a:r>
              <a:rPr lang="en-US" sz="1600" dirty="0" err="1">
                <a:solidFill>
                  <a:schemeClr val="lt1"/>
                </a:solidFill>
                <a:latin typeface="Calibri"/>
                <a:ea typeface="Calibri"/>
                <a:cs typeface="Calibri"/>
                <a:sym typeface="Calibri"/>
              </a:rPr>
              <a:t>gestión</a:t>
            </a:r>
            <a:endParaRPr sz="1600" dirty="0">
              <a:solidFill>
                <a:schemeClr val="lt1"/>
              </a:solidFill>
              <a:latin typeface="Calibri"/>
              <a:ea typeface="Calibri"/>
              <a:cs typeface="Calibri"/>
              <a:sym typeface="Calibri"/>
            </a:endParaRPr>
          </a:p>
          <a:p>
            <a:pPr marL="0" marR="0" lvl="0" indent="0" algn="l" rtl="0">
              <a:spcBef>
                <a:spcPts val="0"/>
              </a:spcBef>
              <a:spcAft>
                <a:spcPts val="0"/>
              </a:spcAft>
              <a:buNone/>
            </a:pPr>
            <a:endParaRPr sz="1800"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2000" b="1" dirty="0">
                <a:solidFill>
                  <a:schemeClr val="lt1"/>
                </a:solidFill>
                <a:latin typeface="Calibri"/>
                <a:ea typeface="Calibri"/>
                <a:cs typeface="Calibri"/>
                <a:sym typeface="Calibri"/>
              </a:rPr>
              <a:t>MARZO</a:t>
            </a:r>
            <a:endParaRPr sz="2000" b="1" dirty="0">
              <a:solidFill>
                <a:schemeClr val="lt1"/>
              </a:solidFill>
              <a:latin typeface="Calibri"/>
              <a:ea typeface="Calibri"/>
              <a:cs typeface="Calibri"/>
              <a:sym typeface="Calibri"/>
            </a:endParaRPr>
          </a:p>
        </p:txBody>
      </p:sp>
      <p:sp>
        <p:nvSpPr>
          <p:cNvPr id="127" name="Google Shape;127;g1ed7e3116c2_0_171"/>
          <p:cNvSpPr txBox="1"/>
          <p:nvPr/>
        </p:nvSpPr>
        <p:spPr>
          <a:xfrm>
            <a:off x="6580520" y="3880875"/>
            <a:ext cx="2036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err="1">
                <a:solidFill>
                  <a:schemeClr val="lt1"/>
                </a:solidFill>
                <a:latin typeface="Calibri"/>
                <a:ea typeface="Calibri"/>
                <a:cs typeface="Calibri"/>
                <a:sym typeface="Calibri"/>
              </a:rPr>
              <a:t>Deliberación</a:t>
            </a:r>
            <a:r>
              <a:rPr lang="en-US" sz="1600" dirty="0">
                <a:solidFill>
                  <a:schemeClr val="lt1"/>
                </a:solidFill>
                <a:latin typeface="Calibri"/>
                <a:ea typeface="Calibri"/>
                <a:cs typeface="Calibri"/>
                <a:sym typeface="Calibri"/>
              </a:rPr>
              <a:t> </a:t>
            </a:r>
            <a:r>
              <a:rPr lang="en-US" sz="1600" dirty="0" err="1">
                <a:solidFill>
                  <a:schemeClr val="lt1"/>
                </a:solidFill>
                <a:latin typeface="Calibri"/>
                <a:ea typeface="Calibri"/>
                <a:cs typeface="Calibri"/>
                <a:sym typeface="Calibri"/>
              </a:rPr>
              <a:t>pública</a:t>
            </a:r>
            <a:endParaRPr sz="1600" dirty="0">
              <a:solidFill>
                <a:schemeClr val="lt1"/>
              </a:solidFill>
              <a:latin typeface="Calibri"/>
              <a:ea typeface="Calibri"/>
              <a:cs typeface="Calibri"/>
              <a:sym typeface="Calibri"/>
            </a:endParaRPr>
          </a:p>
          <a:p>
            <a:pPr marL="0" marR="0" lvl="0" indent="0" algn="l" rtl="0">
              <a:spcBef>
                <a:spcPts val="0"/>
              </a:spcBef>
              <a:spcAft>
                <a:spcPts val="0"/>
              </a:spcAft>
              <a:buNone/>
            </a:pPr>
            <a:endParaRPr sz="1800"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2000" b="1" dirty="0">
                <a:solidFill>
                  <a:schemeClr val="lt1"/>
                </a:solidFill>
                <a:latin typeface="Calibri"/>
                <a:ea typeface="Calibri"/>
                <a:cs typeface="Calibri"/>
                <a:sym typeface="Calibri"/>
              </a:rPr>
              <a:t>ABRIL</a:t>
            </a:r>
            <a:endParaRPr sz="2000" b="1" dirty="0">
              <a:solidFill>
                <a:schemeClr val="lt1"/>
              </a:solidFill>
              <a:latin typeface="Calibri"/>
              <a:ea typeface="Calibri"/>
              <a:cs typeface="Calibri"/>
              <a:sym typeface="Calibri"/>
            </a:endParaRPr>
          </a:p>
        </p:txBody>
      </p:sp>
      <p:sp>
        <p:nvSpPr>
          <p:cNvPr id="128" name="Google Shape;128;g1ed7e3116c2_0_171"/>
          <p:cNvSpPr txBox="1"/>
          <p:nvPr/>
        </p:nvSpPr>
        <p:spPr>
          <a:xfrm>
            <a:off x="8921125" y="3946525"/>
            <a:ext cx="2507100" cy="89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err="1">
                <a:solidFill>
                  <a:schemeClr val="lt1"/>
                </a:solidFill>
                <a:latin typeface="Calibri"/>
                <a:ea typeface="Calibri"/>
                <a:cs typeface="Calibri"/>
                <a:sym typeface="Calibri"/>
              </a:rPr>
              <a:t>Entrega</a:t>
            </a:r>
            <a:r>
              <a:rPr lang="en-US" sz="1600" dirty="0">
                <a:solidFill>
                  <a:schemeClr val="lt1"/>
                </a:solidFill>
                <a:latin typeface="Calibri"/>
                <a:ea typeface="Calibri"/>
                <a:cs typeface="Calibri"/>
                <a:sym typeface="Calibri"/>
              </a:rPr>
              <a:t> </a:t>
            </a:r>
            <a:r>
              <a:rPr lang="en-US" sz="1600" dirty="0" err="1">
                <a:solidFill>
                  <a:schemeClr val="lt1"/>
                </a:solidFill>
                <a:latin typeface="Calibri"/>
                <a:ea typeface="Calibri"/>
                <a:cs typeface="Calibri"/>
                <a:sym typeface="Calibri"/>
              </a:rPr>
              <a:t>formulario</a:t>
            </a:r>
            <a:r>
              <a:rPr lang="en-US" sz="1600" dirty="0">
                <a:solidFill>
                  <a:schemeClr val="lt1"/>
                </a:solidFill>
                <a:latin typeface="Calibri"/>
                <a:ea typeface="Calibri"/>
                <a:cs typeface="Calibri"/>
                <a:sym typeface="Calibri"/>
              </a:rPr>
              <a:t> al CPCCS</a:t>
            </a:r>
            <a:endParaRPr sz="1600" dirty="0">
              <a:solidFill>
                <a:schemeClr val="lt1"/>
              </a:solidFill>
              <a:latin typeface="Calibri"/>
              <a:ea typeface="Calibri"/>
              <a:cs typeface="Calibri"/>
              <a:sym typeface="Calibri"/>
            </a:endParaRPr>
          </a:p>
          <a:p>
            <a:pPr marL="0" marR="0" lvl="0" indent="0" algn="l" rtl="0">
              <a:spcBef>
                <a:spcPts val="0"/>
              </a:spcBef>
              <a:spcAft>
                <a:spcPts val="0"/>
              </a:spcAft>
              <a:buNone/>
            </a:pPr>
            <a:endParaRPr sz="1600"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2000" b="1" dirty="0">
                <a:solidFill>
                  <a:schemeClr val="lt1"/>
                </a:solidFill>
                <a:latin typeface="Calibri"/>
                <a:ea typeface="Calibri"/>
                <a:cs typeface="Calibri"/>
                <a:sym typeface="Calibri"/>
              </a:rPr>
              <a:t>MAYO</a:t>
            </a:r>
            <a:endParaRPr sz="2000" b="1" dirty="0">
              <a:solidFill>
                <a:schemeClr val="lt1"/>
              </a:solidFill>
              <a:latin typeface="Calibri"/>
              <a:ea typeface="Calibri"/>
              <a:cs typeface="Calibri"/>
              <a:sym typeface="Calibri"/>
            </a:endParaRPr>
          </a:p>
        </p:txBody>
      </p:sp>
      <p:sp>
        <p:nvSpPr>
          <p:cNvPr id="129" name="Google Shape;129;g1ed7e3116c2_0_171"/>
          <p:cNvSpPr/>
          <p:nvPr/>
        </p:nvSpPr>
        <p:spPr>
          <a:xfrm>
            <a:off x="9018271" y="1953043"/>
            <a:ext cx="476594" cy="156497"/>
          </a:xfrm>
          <a:custGeom>
            <a:avLst/>
            <a:gdLst/>
            <a:ahLst/>
            <a:cxnLst/>
            <a:rect l="l" t="t" r="r" b="b"/>
            <a:pathLst>
              <a:path w="1344174" h="536963" extrusionOk="0">
                <a:moveTo>
                  <a:pt x="5064" y="217876"/>
                </a:moveTo>
                <a:cubicBezTo>
                  <a:pt x="228388" y="216639"/>
                  <a:pt x="427898" y="187467"/>
                  <a:pt x="660747" y="0"/>
                </a:cubicBezTo>
                <a:cubicBezTo>
                  <a:pt x="910319" y="190571"/>
                  <a:pt x="1097980" y="216638"/>
                  <a:pt x="1338028" y="217876"/>
                </a:cubicBezTo>
                <a:cubicBezTo>
                  <a:pt x="1351857" y="318436"/>
                  <a:pt x="1338028" y="430601"/>
                  <a:pt x="1338028" y="536963"/>
                </a:cubicBezTo>
                <a:lnTo>
                  <a:pt x="5064" y="536963"/>
                </a:lnTo>
                <a:cubicBezTo>
                  <a:pt x="5064" y="430601"/>
                  <a:pt x="-6329" y="324644"/>
                  <a:pt x="5064" y="217876"/>
                </a:cubicBez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a:ea typeface="Microsoft YaHei"/>
              <a:cs typeface="Microsoft YaHei"/>
              <a:sym typeface="Microsoft YaHei"/>
            </a:endParaRPr>
          </a:p>
        </p:txBody>
      </p:sp>
      <p:sp>
        <p:nvSpPr>
          <p:cNvPr id="130" name="Google Shape;130;g1ed7e3116c2_0_171"/>
          <p:cNvSpPr/>
          <p:nvPr/>
        </p:nvSpPr>
        <p:spPr>
          <a:xfrm>
            <a:off x="9007765" y="1381701"/>
            <a:ext cx="487099" cy="229750"/>
          </a:xfrm>
          <a:custGeom>
            <a:avLst/>
            <a:gdLst/>
            <a:ahLst/>
            <a:cxnLst/>
            <a:rect l="l" t="t" r="r" b="b"/>
            <a:pathLst>
              <a:path w="933451" h="488157" extrusionOk="0">
                <a:moveTo>
                  <a:pt x="0" y="2382"/>
                </a:moveTo>
                <a:cubicBezTo>
                  <a:pt x="55562" y="77392"/>
                  <a:pt x="173039" y="177404"/>
                  <a:pt x="235745" y="238126"/>
                </a:cubicBezTo>
                <a:cubicBezTo>
                  <a:pt x="298451" y="298848"/>
                  <a:pt x="337344" y="325042"/>
                  <a:pt x="376237" y="366714"/>
                </a:cubicBezTo>
                <a:cubicBezTo>
                  <a:pt x="415130" y="408386"/>
                  <a:pt x="420290" y="488157"/>
                  <a:pt x="469106" y="488157"/>
                </a:cubicBezTo>
                <a:cubicBezTo>
                  <a:pt x="517922" y="488157"/>
                  <a:pt x="523083" y="402035"/>
                  <a:pt x="554833" y="352426"/>
                </a:cubicBezTo>
                <a:cubicBezTo>
                  <a:pt x="586583" y="302817"/>
                  <a:pt x="678656" y="256382"/>
                  <a:pt x="745331" y="190501"/>
                </a:cubicBezTo>
                <a:cubicBezTo>
                  <a:pt x="812006" y="124620"/>
                  <a:pt x="903290" y="69453"/>
                  <a:pt x="933451" y="0"/>
                </a:cubicBezTo>
                <a:cubicBezTo>
                  <a:pt x="575469" y="68659"/>
                  <a:pt x="332581" y="67865"/>
                  <a:pt x="0" y="2382"/>
                </a:cubicBezTo>
                <a:close/>
              </a:path>
            </a:pathLst>
          </a:custGeom>
          <a:solidFill>
            <a:srgbClr val="595959"/>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a:ea typeface="Microsoft YaHei"/>
              <a:cs typeface="Microsoft YaHei"/>
              <a:sym typeface="Microsoft YaHei"/>
            </a:endParaRPr>
          </a:p>
        </p:txBody>
      </p:sp>
      <p:grpSp>
        <p:nvGrpSpPr>
          <p:cNvPr id="131" name="Google Shape;131;g1ed7e3116c2_0_171"/>
          <p:cNvGrpSpPr/>
          <p:nvPr/>
        </p:nvGrpSpPr>
        <p:grpSpPr>
          <a:xfrm>
            <a:off x="8869064" y="1196349"/>
            <a:ext cx="794225" cy="1070001"/>
            <a:chOff x="457037" y="1023995"/>
            <a:chExt cx="2371800" cy="3547483"/>
          </a:xfrm>
        </p:grpSpPr>
        <p:sp>
          <p:nvSpPr>
            <p:cNvPr id="132" name="Google Shape;132;g1ed7e3116c2_0_171"/>
            <p:cNvSpPr/>
            <p:nvPr/>
          </p:nvSpPr>
          <p:spPr>
            <a:xfrm>
              <a:off x="744081" y="1193324"/>
              <a:ext cx="1780800" cy="252600"/>
            </a:xfrm>
            <a:prstGeom prst="roundRect">
              <a:avLst>
                <a:gd name="adj" fmla="val 50000"/>
              </a:avLst>
            </a:pr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a:ea typeface="Microsoft YaHei"/>
                <a:cs typeface="Microsoft YaHei"/>
                <a:sym typeface="Microsoft YaHei"/>
              </a:endParaRPr>
            </a:p>
          </p:txBody>
        </p:sp>
        <p:sp>
          <p:nvSpPr>
            <p:cNvPr id="133" name="Google Shape;133;g1ed7e3116c2_0_171"/>
            <p:cNvSpPr/>
            <p:nvPr/>
          </p:nvSpPr>
          <p:spPr>
            <a:xfrm>
              <a:off x="709557" y="1110130"/>
              <a:ext cx="1866900" cy="252600"/>
            </a:xfrm>
            <a:prstGeom prst="roundRect">
              <a:avLst>
                <a:gd name="adj" fmla="val 0"/>
              </a:avLst>
            </a:prstGeom>
            <a:solidFill>
              <a:srgbClr val="A6A6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a:ea typeface="Microsoft YaHei"/>
                <a:cs typeface="Microsoft YaHei"/>
                <a:sym typeface="Microsoft YaHei"/>
              </a:endParaRPr>
            </a:p>
          </p:txBody>
        </p:sp>
        <p:sp>
          <p:nvSpPr>
            <p:cNvPr id="134" name="Google Shape;134;g1ed7e3116c2_0_171"/>
            <p:cNvSpPr/>
            <p:nvPr/>
          </p:nvSpPr>
          <p:spPr>
            <a:xfrm>
              <a:off x="609216" y="1172343"/>
              <a:ext cx="957459" cy="3271573"/>
            </a:xfrm>
            <a:custGeom>
              <a:avLst/>
              <a:gdLst/>
              <a:ahLst/>
              <a:cxnLst/>
              <a:rect l="l" t="t" r="r" b="b"/>
              <a:pathLst>
                <a:path w="683899" h="2336838" extrusionOk="0">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a:ea typeface="Microsoft YaHei"/>
                <a:cs typeface="Microsoft YaHei"/>
                <a:sym typeface="Microsoft YaHei"/>
              </a:endParaRPr>
            </a:p>
          </p:txBody>
        </p:sp>
        <p:sp>
          <p:nvSpPr>
            <p:cNvPr id="135" name="Google Shape;135;g1ed7e3116c2_0_171"/>
            <p:cNvSpPr/>
            <p:nvPr/>
          </p:nvSpPr>
          <p:spPr>
            <a:xfrm flipH="1">
              <a:off x="1700111" y="1172343"/>
              <a:ext cx="957459" cy="3271573"/>
            </a:xfrm>
            <a:custGeom>
              <a:avLst/>
              <a:gdLst/>
              <a:ahLst/>
              <a:cxnLst/>
              <a:rect l="l" t="t" r="r" b="b"/>
              <a:pathLst>
                <a:path w="683899" h="2336838" extrusionOk="0">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a:ea typeface="Microsoft YaHei"/>
                <a:cs typeface="Microsoft YaHei"/>
                <a:sym typeface="Microsoft YaHei"/>
              </a:endParaRPr>
            </a:p>
          </p:txBody>
        </p:sp>
        <p:sp>
          <p:nvSpPr>
            <p:cNvPr id="136" name="Google Shape;136;g1ed7e3116c2_0_171"/>
            <p:cNvSpPr/>
            <p:nvPr/>
          </p:nvSpPr>
          <p:spPr>
            <a:xfrm>
              <a:off x="457037" y="1023995"/>
              <a:ext cx="2371800" cy="252600"/>
            </a:xfrm>
            <a:prstGeom prst="roundRect">
              <a:avLst>
                <a:gd name="adj" fmla="val 50000"/>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a:ea typeface="Microsoft YaHei"/>
                <a:cs typeface="Microsoft YaHei"/>
                <a:sym typeface="Microsoft YaHei"/>
              </a:endParaRPr>
            </a:p>
          </p:txBody>
        </p:sp>
        <p:sp>
          <p:nvSpPr>
            <p:cNvPr id="137" name="Google Shape;137;g1ed7e3116c2_0_171"/>
            <p:cNvSpPr/>
            <p:nvPr/>
          </p:nvSpPr>
          <p:spPr>
            <a:xfrm>
              <a:off x="457037" y="4318878"/>
              <a:ext cx="2371800" cy="252600"/>
            </a:xfrm>
            <a:prstGeom prst="roundRect">
              <a:avLst>
                <a:gd name="adj" fmla="val 50000"/>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a:ea typeface="Microsoft YaHei"/>
                <a:cs typeface="Microsoft YaHei"/>
                <a:sym typeface="Microsoft YaHei"/>
              </a:endParaRPr>
            </a:p>
          </p:txBody>
        </p:sp>
      </p:grpSp>
      <p:sp>
        <p:nvSpPr>
          <p:cNvPr id="139" name="Google Shape;139;g1ed7e3116c2_0_171"/>
          <p:cNvSpPr/>
          <p:nvPr/>
        </p:nvSpPr>
        <p:spPr>
          <a:xfrm>
            <a:off x="9154394" y="1851248"/>
            <a:ext cx="78693" cy="70641"/>
          </a:xfrm>
          <a:prstGeom prst="ellipse">
            <a:avLst/>
          </a:prstGeom>
          <a:solidFill>
            <a:srgbClr val="21AAE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a:ea typeface="Microsoft YaHei"/>
              <a:cs typeface="Microsoft YaHei"/>
              <a:sym typeface="Microsoft YaHei"/>
            </a:endParaRPr>
          </a:p>
        </p:txBody>
      </p:sp>
      <p:sp>
        <p:nvSpPr>
          <p:cNvPr id="140" name="Google Shape;140;g1ed7e3116c2_0_171"/>
          <p:cNvSpPr/>
          <p:nvPr/>
        </p:nvSpPr>
        <p:spPr>
          <a:xfrm>
            <a:off x="9251315" y="1820762"/>
            <a:ext cx="70488" cy="63297"/>
          </a:xfrm>
          <a:prstGeom prst="ellipse">
            <a:avLst/>
          </a:prstGeom>
          <a:solidFill>
            <a:srgbClr val="3B3838"/>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a:ea typeface="Microsoft YaHei"/>
              <a:cs typeface="Microsoft YaHei"/>
              <a:sym typeface="Microsoft YaHei"/>
            </a:endParaRPr>
          </a:p>
        </p:txBody>
      </p:sp>
      <p:sp>
        <p:nvSpPr>
          <p:cNvPr id="144" name="Google Shape;144;g1ed7e3116c2_0_171"/>
          <p:cNvSpPr txBox="1"/>
          <p:nvPr/>
        </p:nvSpPr>
        <p:spPr>
          <a:xfrm>
            <a:off x="7055555" y="5673733"/>
            <a:ext cx="2440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1" dirty="0">
                <a:solidFill>
                  <a:schemeClr val="dk1"/>
                </a:solidFill>
                <a:latin typeface="Calibri"/>
                <a:ea typeface="Calibri"/>
                <a:cs typeface="Calibri"/>
                <a:sym typeface="Calibri"/>
              </a:rPr>
              <a:t>Art. 11 </a:t>
            </a:r>
            <a:r>
              <a:rPr lang="en-US" sz="1800" i="1" dirty="0" err="1">
                <a:solidFill>
                  <a:schemeClr val="dk1"/>
                </a:solidFill>
                <a:latin typeface="Calibri"/>
                <a:ea typeface="Calibri"/>
                <a:cs typeface="Calibri"/>
                <a:sym typeface="Calibri"/>
              </a:rPr>
              <a:t>Reglamento</a:t>
            </a:r>
            <a:r>
              <a:rPr lang="en-US" sz="1800" i="1" dirty="0">
                <a:solidFill>
                  <a:schemeClr val="dk1"/>
                </a:solidFill>
                <a:latin typeface="Calibri"/>
                <a:ea typeface="Calibri"/>
                <a:cs typeface="Calibri"/>
                <a:sym typeface="Calibri"/>
              </a:rPr>
              <a:t> </a:t>
            </a:r>
            <a:r>
              <a:rPr lang="en-US" sz="1800" i="1" dirty="0" err="1">
                <a:solidFill>
                  <a:schemeClr val="dk1"/>
                </a:solidFill>
                <a:latin typeface="Calibri"/>
                <a:ea typeface="Calibri"/>
                <a:cs typeface="Calibri"/>
                <a:sym typeface="Calibri"/>
              </a:rPr>
              <a:t>RdC</a:t>
            </a:r>
            <a:endParaRPr sz="1800" i="1" dirty="0">
              <a:solidFill>
                <a:schemeClr val="dk1"/>
              </a:solidFill>
              <a:latin typeface="Calibri"/>
              <a:ea typeface="Calibri"/>
              <a:cs typeface="Calibri"/>
              <a:sym typeface="Calibri"/>
            </a:endParaRPr>
          </a:p>
        </p:txBody>
      </p:sp>
      <p:pic>
        <p:nvPicPr>
          <p:cNvPr id="2" name="Picture 667">
            <a:extLst>
              <a:ext uri="{FF2B5EF4-FFF2-40B4-BE49-F238E27FC236}">
                <a16:creationId xmlns:a16="http://schemas.microsoft.com/office/drawing/2014/main" id="{A24B2CED-EDDB-C859-7491-32EF6A9EF9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a:extLst>
              <a:ext uri="{FF2B5EF4-FFF2-40B4-BE49-F238E27FC236}">
                <a16:creationId xmlns:a16="http://schemas.microsoft.com/office/drawing/2014/main" id="{69007A7B-33ED-CF67-AE86-3C9B41EBBD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a:extLst>
              <a:ext uri="{FF2B5EF4-FFF2-40B4-BE49-F238E27FC236}">
                <a16:creationId xmlns:a16="http://schemas.microsoft.com/office/drawing/2014/main" id="{2A9D7FA7-4219-E7EC-5969-8869D52628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a:extLst>
              <a:ext uri="{FF2B5EF4-FFF2-40B4-BE49-F238E27FC236}">
                <a16:creationId xmlns:a16="http://schemas.microsoft.com/office/drawing/2014/main" id="{1698F98E-8C4F-91A7-0BF1-1405D49967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a:extLst>
              <a:ext uri="{FF2B5EF4-FFF2-40B4-BE49-F238E27FC236}">
                <a16:creationId xmlns:a16="http://schemas.microsoft.com/office/drawing/2014/main" id="{5BF5B910-2799-1C43-F8DE-9964D750B0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a:extLst>
              <a:ext uri="{FF2B5EF4-FFF2-40B4-BE49-F238E27FC236}">
                <a16:creationId xmlns:a16="http://schemas.microsoft.com/office/drawing/2014/main" id="{C72447C5-8C5B-7C23-B5EA-819C1B4BB4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a:extLst>
              <a:ext uri="{FF2B5EF4-FFF2-40B4-BE49-F238E27FC236}">
                <a16:creationId xmlns:a16="http://schemas.microsoft.com/office/drawing/2014/main" id="{FF1DA6ED-EF29-0B5E-82A7-BDD3EAB964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a:extLst>
              <a:ext uri="{FF2B5EF4-FFF2-40B4-BE49-F238E27FC236}">
                <a16:creationId xmlns:a16="http://schemas.microsoft.com/office/drawing/2014/main" id="{34982892-46CC-407E-9CA1-AF55E04353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3">
            <a:extLst>
              <a:ext uri="{FF2B5EF4-FFF2-40B4-BE49-F238E27FC236}">
                <a16:creationId xmlns:a16="http://schemas.microsoft.com/office/drawing/2014/main" id="{6F32E17B-FA3D-FFDF-1268-C8BAB965C095}"/>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1" name="Rectangle 46">
            <a:extLst>
              <a:ext uri="{FF2B5EF4-FFF2-40B4-BE49-F238E27FC236}">
                <a16:creationId xmlns:a16="http://schemas.microsoft.com/office/drawing/2014/main" id="{6809E23A-F1E5-48C2-90DA-D4F756B08051}"/>
              </a:ext>
            </a:extLst>
          </p:cNvPr>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2" name="Rectangle 52">
            <a:extLst>
              <a:ext uri="{FF2B5EF4-FFF2-40B4-BE49-F238E27FC236}">
                <a16:creationId xmlns:a16="http://schemas.microsoft.com/office/drawing/2014/main" id="{E8D32E23-EB22-2EDA-EB12-C48A9C7E7D17}"/>
              </a:ext>
            </a:extLst>
          </p:cNvPr>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dirty="0"/>
          </a:p>
        </p:txBody>
      </p:sp>
      <p:cxnSp>
        <p:nvCxnSpPr>
          <p:cNvPr id="13" name="Conector recto 12">
            <a:extLst>
              <a:ext uri="{FF2B5EF4-FFF2-40B4-BE49-F238E27FC236}">
                <a16:creationId xmlns:a16="http://schemas.microsoft.com/office/drawing/2014/main" id="{54870409-0F02-0B31-FFF4-C40B34BB646F}"/>
              </a:ext>
            </a:extLst>
          </p:cNvPr>
          <p:cNvCxnSpPr>
            <a:cxnSpLocks/>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 name="Conector recto 13">
            <a:extLst>
              <a:ext uri="{FF2B5EF4-FFF2-40B4-BE49-F238E27FC236}">
                <a16:creationId xmlns:a16="http://schemas.microsoft.com/office/drawing/2014/main" id="{AE507944-2B01-595B-3377-AA87EB76EE74}"/>
              </a:ext>
            </a:extLst>
          </p:cNvPr>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15" name="Picture 663">
            <a:extLst>
              <a:ext uri="{FF2B5EF4-FFF2-40B4-BE49-F238E27FC236}">
                <a16:creationId xmlns:a16="http://schemas.microsoft.com/office/drawing/2014/main" id="{B585F7BA-73A8-06C6-F3DA-DFF731D78B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67">
            <a:extLst>
              <a:ext uri="{FF2B5EF4-FFF2-40B4-BE49-F238E27FC236}">
                <a16:creationId xmlns:a16="http://schemas.microsoft.com/office/drawing/2014/main" id="{79CC1BD1-85B9-B367-6448-146B40DD48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7" name="Elipse 16">
            <a:extLst>
              <a:ext uri="{FF2B5EF4-FFF2-40B4-BE49-F238E27FC236}">
                <a16:creationId xmlns:a16="http://schemas.microsoft.com/office/drawing/2014/main" id="{2C12F26C-A42B-87F8-96E6-C75E3728CFED}"/>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a:extLst>
              <a:ext uri="{FF2B5EF4-FFF2-40B4-BE49-F238E27FC236}">
                <a16:creationId xmlns:a16="http://schemas.microsoft.com/office/drawing/2014/main" id="{3B49C710-685F-7A91-84AC-41D47D286990}"/>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a:extLst>
              <a:ext uri="{FF2B5EF4-FFF2-40B4-BE49-F238E27FC236}">
                <a16:creationId xmlns:a16="http://schemas.microsoft.com/office/drawing/2014/main" id="{B415E275-1ADE-812F-C2D4-487F81F0565A}"/>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a:extLst>
              <a:ext uri="{FF2B5EF4-FFF2-40B4-BE49-F238E27FC236}">
                <a16:creationId xmlns:a16="http://schemas.microsoft.com/office/drawing/2014/main" id="{7D25DC1F-CDCB-5F94-6E72-91E7F93880CC}"/>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a:extLst>
              <a:ext uri="{FF2B5EF4-FFF2-40B4-BE49-F238E27FC236}">
                <a16:creationId xmlns:a16="http://schemas.microsoft.com/office/drawing/2014/main" id="{DC78EE99-EA6A-1899-6843-78DE4D1C6E9A}"/>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FEED2345-24BB-6BAA-690A-604F6AC569DA}"/>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B4A68BA5-DB2D-4FB4-8606-358A7594C812}"/>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B0397488-B82D-5426-787D-E0E28F2351BF}"/>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3169CA36-B5A6-1152-A9A9-3AB6E51F7E20}"/>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D239F409-1B6A-51DC-1BA2-B977391B4092}"/>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366762BE-70B4-94AD-09DA-49DD4804ECA9}"/>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8" name="Conector recto 27">
            <a:extLst>
              <a:ext uri="{FF2B5EF4-FFF2-40B4-BE49-F238E27FC236}">
                <a16:creationId xmlns:a16="http://schemas.microsoft.com/office/drawing/2014/main" id="{4D085EB4-587C-CECA-4A1A-2FDF87371EC4}"/>
              </a:ext>
            </a:extLst>
          </p:cNvPr>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29" name="Imagen 28">
            <a:extLst>
              <a:ext uri="{FF2B5EF4-FFF2-40B4-BE49-F238E27FC236}">
                <a16:creationId xmlns:a16="http://schemas.microsoft.com/office/drawing/2014/main" id="{505283D6-8068-DABB-AEBB-38D58FF5508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cxnSp>
        <p:nvCxnSpPr>
          <p:cNvPr id="30" name="Conector recto 29">
            <a:extLst>
              <a:ext uri="{FF2B5EF4-FFF2-40B4-BE49-F238E27FC236}">
                <a16:creationId xmlns:a16="http://schemas.microsoft.com/office/drawing/2014/main" id="{1B2C496D-EEE8-DAAE-1EB0-6082902B4DE1}"/>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a:extLst>
              <a:ext uri="{FF2B5EF4-FFF2-40B4-BE49-F238E27FC236}">
                <a16:creationId xmlns:a16="http://schemas.microsoft.com/office/drawing/2014/main" id="{905A7E75-986F-F779-33D6-C23B97D9F1D5}"/>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6" name="Conector recto 95">
            <a:extLst>
              <a:ext uri="{FF2B5EF4-FFF2-40B4-BE49-F238E27FC236}">
                <a16:creationId xmlns:a16="http://schemas.microsoft.com/office/drawing/2014/main" id="{0185826E-EC6A-28D7-7C20-8D075CE3B7BF}"/>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97" name="Elipse 96">
            <a:extLst>
              <a:ext uri="{FF2B5EF4-FFF2-40B4-BE49-F238E27FC236}">
                <a16:creationId xmlns:a16="http://schemas.microsoft.com/office/drawing/2014/main" id="{4CC02526-D34E-6DB7-FD6C-9E977A1945D9}"/>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98" name="Rectangle 46">
            <a:extLst>
              <a:ext uri="{FF2B5EF4-FFF2-40B4-BE49-F238E27FC236}">
                <a16:creationId xmlns:a16="http://schemas.microsoft.com/office/drawing/2014/main" id="{0B26CA86-EA6E-39B1-58C9-FAD40BE5FA70}"/>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99" name="Elipse 98">
            <a:extLst>
              <a:ext uri="{FF2B5EF4-FFF2-40B4-BE49-F238E27FC236}">
                <a16:creationId xmlns:a16="http://schemas.microsoft.com/office/drawing/2014/main" id="{C23E6FC6-52FD-7782-4599-F2D5659CA616}"/>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0" name="Imagen 99">
            <a:extLst>
              <a:ext uri="{FF2B5EF4-FFF2-40B4-BE49-F238E27FC236}">
                <a16:creationId xmlns:a16="http://schemas.microsoft.com/office/drawing/2014/main" id="{A7B3EED0-8FFB-2A1B-F534-715E27E4F8E7}"/>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01" name="Rectangle 46">
            <a:extLst>
              <a:ext uri="{FF2B5EF4-FFF2-40B4-BE49-F238E27FC236}">
                <a16:creationId xmlns:a16="http://schemas.microsoft.com/office/drawing/2014/main" id="{FB42D1EB-1C16-5E01-B1A9-D0AA08656E5A}"/>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3CD771C2-E575-6AEA-5056-910E966DF306}"/>
            </a:ext>
          </a:extLst>
        </p:cNvPr>
        <p:cNvGrpSpPr/>
        <p:nvPr/>
      </p:nvGrpSpPr>
      <p:grpSpPr>
        <a:xfrm>
          <a:off x="0" y="0"/>
          <a:ext cx="0" cy="0"/>
          <a:chOff x="0" y="0"/>
          <a:chExt cx="0" cy="0"/>
        </a:xfrm>
      </p:grpSpPr>
      <p:graphicFrame>
        <p:nvGraphicFramePr>
          <p:cNvPr id="5" name="Diagrama 4">
            <a:extLst>
              <a:ext uri="{FF2B5EF4-FFF2-40B4-BE49-F238E27FC236}">
                <a16:creationId xmlns:a16="http://schemas.microsoft.com/office/drawing/2014/main" id="{6C295AF9-82D7-C8BD-9F08-BC50326D7DC5}"/>
              </a:ext>
            </a:extLst>
          </p:cNvPr>
          <p:cNvGraphicFramePr/>
          <p:nvPr>
            <p:extLst>
              <p:ext uri="{D42A27DB-BD31-4B8C-83A1-F6EECF244321}">
                <p14:modId xmlns:p14="http://schemas.microsoft.com/office/powerpoint/2010/main" val="233617799"/>
              </p:ext>
            </p:extLst>
          </p:nvPr>
        </p:nvGraphicFramePr>
        <p:xfrm>
          <a:off x="1299376" y="1899484"/>
          <a:ext cx="9593247" cy="4488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67">
            <a:extLst>
              <a:ext uri="{FF2B5EF4-FFF2-40B4-BE49-F238E27FC236}">
                <a16:creationId xmlns:a16="http://schemas.microsoft.com/office/drawing/2014/main" id="{C2CE9722-89E4-864E-A1A9-19BD4625B39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a:extLst>
              <a:ext uri="{FF2B5EF4-FFF2-40B4-BE49-F238E27FC236}">
                <a16:creationId xmlns:a16="http://schemas.microsoft.com/office/drawing/2014/main" id="{B07161F2-28B3-DF09-6089-A95E69BBE2A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a:extLst>
              <a:ext uri="{FF2B5EF4-FFF2-40B4-BE49-F238E27FC236}">
                <a16:creationId xmlns:a16="http://schemas.microsoft.com/office/drawing/2014/main" id="{E323ACE4-D1FC-2929-8A23-600E0DE2575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a:extLst>
              <a:ext uri="{FF2B5EF4-FFF2-40B4-BE49-F238E27FC236}">
                <a16:creationId xmlns:a16="http://schemas.microsoft.com/office/drawing/2014/main" id="{110BB674-E547-A08C-4A79-18FC497ACF9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a:extLst>
              <a:ext uri="{FF2B5EF4-FFF2-40B4-BE49-F238E27FC236}">
                <a16:creationId xmlns:a16="http://schemas.microsoft.com/office/drawing/2014/main" id="{6DBB722B-E510-DF33-201C-E8BF9664D49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a:extLst>
              <a:ext uri="{FF2B5EF4-FFF2-40B4-BE49-F238E27FC236}">
                <a16:creationId xmlns:a16="http://schemas.microsoft.com/office/drawing/2014/main" id="{E9C502BD-FD63-3FDC-E136-604E0C7906D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a:extLst>
              <a:ext uri="{FF2B5EF4-FFF2-40B4-BE49-F238E27FC236}">
                <a16:creationId xmlns:a16="http://schemas.microsoft.com/office/drawing/2014/main" id="{4111086C-45A8-683C-7100-11FF7CC338A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a:extLst>
              <a:ext uri="{FF2B5EF4-FFF2-40B4-BE49-F238E27FC236}">
                <a16:creationId xmlns:a16="http://schemas.microsoft.com/office/drawing/2014/main" id="{3B9B1512-1002-2BA7-E0C5-1E897AEB305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a:extLst>
              <a:ext uri="{FF2B5EF4-FFF2-40B4-BE49-F238E27FC236}">
                <a16:creationId xmlns:a16="http://schemas.microsoft.com/office/drawing/2014/main" id="{4A07757A-24D2-64C8-4A63-BE635F789CCD}"/>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a:extLst>
              <a:ext uri="{FF2B5EF4-FFF2-40B4-BE49-F238E27FC236}">
                <a16:creationId xmlns:a16="http://schemas.microsoft.com/office/drawing/2014/main" id="{61568588-1336-0626-CF36-C9A0DA243FE9}"/>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a:extLst>
              <a:ext uri="{FF2B5EF4-FFF2-40B4-BE49-F238E27FC236}">
                <a16:creationId xmlns:a16="http://schemas.microsoft.com/office/drawing/2014/main" id="{9761C25F-EBB8-10B7-287D-5101BB1DF0D4}"/>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a:extLst>
              <a:ext uri="{FF2B5EF4-FFF2-40B4-BE49-F238E27FC236}">
                <a16:creationId xmlns:a16="http://schemas.microsoft.com/office/drawing/2014/main" id="{33274EA2-904A-E839-48A3-A39EBA190B27}"/>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a:extLst>
              <a:ext uri="{FF2B5EF4-FFF2-40B4-BE49-F238E27FC236}">
                <a16:creationId xmlns:a16="http://schemas.microsoft.com/office/drawing/2014/main" id="{9BF1CC37-0B2E-03FF-1B5F-CA54D2B3EEC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a:extLst>
              <a:ext uri="{FF2B5EF4-FFF2-40B4-BE49-F238E27FC236}">
                <a16:creationId xmlns:a16="http://schemas.microsoft.com/office/drawing/2014/main" id="{6FBDD5E5-C337-6108-2C52-C56073F02B5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a:extLst>
              <a:ext uri="{FF2B5EF4-FFF2-40B4-BE49-F238E27FC236}">
                <a16:creationId xmlns:a16="http://schemas.microsoft.com/office/drawing/2014/main" id="{7C90A135-507C-AFCB-D747-53AA229E626B}"/>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79456BBF-7EFB-654D-9F49-B4BE9BEC674D}"/>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9A14FD14-1E4E-32E8-8E0B-E2FFBBC69958}"/>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E9CBCF9C-2210-1F4D-5BA7-FE1D771A78F8}"/>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34A8CA62-DD6A-E4E9-9694-107039383C22}"/>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8EA6CB16-CB3C-2EEE-670C-3902E52C6441}"/>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C272FD71-FA89-36D8-00B3-B5A613376457}"/>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7428CEA4-F05F-1396-3048-6AAD8504DA63}"/>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A3404A5D-CD59-D48D-E782-1C27946D0683}"/>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BE483E7F-A3B5-B0EE-F271-DE44575EC62D}"/>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DEE84F9D-E8D6-199A-E649-FC2D40C493E9}"/>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a:extLst>
              <a:ext uri="{FF2B5EF4-FFF2-40B4-BE49-F238E27FC236}">
                <a16:creationId xmlns:a16="http://schemas.microsoft.com/office/drawing/2014/main" id="{B9CF5B2A-6FCF-6C57-3174-34ECDD40FB22}"/>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a:extLst>
              <a:ext uri="{FF2B5EF4-FFF2-40B4-BE49-F238E27FC236}">
                <a16:creationId xmlns:a16="http://schemas.microsoft.com/office/drawing/2014/main" id="{670CFA14-3AB5-66A2-172B-2FA07AFB98D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sp>
        <p:nvSpPr>
          <p:cNvPr id="130" name="Google Shape;125;g1ed7e3116c2_0_171">
            <a:extLst>
              <a:ext uri="{FF2B5EF4-FFF2-40B4-BE49-F238E27FC236}">
                <a16:creationId xmlns:a16="http://schemas.microsoft.com/office/drawing/2014/main" id="{CE737669-DDFE-7CAA-AEAF-F93AD9906B68}"/>
              </a:ext>
            </a:extLst>
          </p:cNvPr>
          <p:cNvSpPr txBox="1"/>
          <p:nvPr/>
        </p:nvSpPr>
        <p:spPr>
          <a:xfrm>
            <a:off x="3723831" y="1193087"/>
            <a:ext cx="5158911"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latin typeface="Calibri"/>
                <a:ea typeface="Calibri"/>
                <a:cs typeface="Calibri"/>
                <a:sym typeface="Calibri"/>
              </a:rPr>
              <a:t>PLANIFICACIÓN</a:t>
            </a:r>
            <a:r>
              <a:rPr lang="en-US" sz="2800" b="1" dirty="0">
                <a:latin typeface="Calibri"/>
                <a:ea typeface="Calibri"/>
                <a:cs typeface="Calibri"/>
                <a:sym typeface="Calibri"/>
              </a:rPr>
              <a:t> DEL </a:t>
            </a:r>
            <a:r>
              <a:rPr lang="en-US" sz="2800" b="1" dirty="0" err="1">
                <a:latin typeface="Calibri"/>
                <a:ea typeface="Calibri"/>
                <a:cs typeface="Calibri"/>
                <a:sym typeface="Calibri"/>
              </a:rPr>
              <a:t>PROCESO</a:t>
            </a:r>
            <a:endParaRPr lang="en-US" sz="2800" b="1" dirty="0">
              <a:latin typeface="Calibri"/>
              <a:ea typeface="Calibri"/>
              <a:cs typeface="Calibri"/>
              <a:sym typeface="Calibri"/>
            </a:endParaRPr>
          </a:p>
        </p:txBody>
      </p:sp>
      <p:cxnSp>
        <p:nvCxnSpPr>
          <p:cNvPr id="131" name="Conector recto 130">
            <a:extLst>
              <a:ext uri="{FF2B5EF4-FFF2-40B4-BE49-F238E27FC236}">
                <a16:creationId xmlns:a16="http://schemas.microsoft.com/office/drawing/2014/main" id="{76ECE78D-0671-28A0-183B-D152CD688465}"/>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a:extLst>
              <a:ext uri="{FF2B5EF4-FFF2-40B4-BE49-F238E27FC236}">
                <a16:creationId xmlns:a16="http://schemas.microsoft.com/office/drawing/2014/main" id="{48AB158E-FFE6-980A-D66D-613A2DEB7922}"/>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a:extLst>
              <a:ext uri="{FF2B5EF4-FFF2-40B4-BE49-F238E27FC236}">
                <a16:creationId xmlns:a16="http://schemas.microsoft.com/office/drawing/2014/main" id="{B2917FB1-5338-3097-52C5-750B9938F2BE}"/>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a:extLst>
              <a:ext uri="{FF2B5EF4-FFF2-40B4-BE49-F238E27FC236}">
                <a16:creationId xmlns:a16="http://schemas.microsoft.com/office/drawing/2014/main" id="{5F7747A2-B260-9E9E-BD29-3CF594A32643}"/>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a:extLst>
              <a:ext uri="{FF2B5EF4-FFF2-40B4-BE49-F238E27FC236}">
                <a16:creationId xmlns:a16="http://schemas.microsoft.com/office/drawing/2014/main" id="{4E273436-0AE8-D155-D6E0-5A863FF13A52}"/>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a:extLst>
              <a:ext uri="{FF2B5EF4-FFF2-40B4-BE49-F238E27FC236}">
                <a16:creationId xmlns:a16="http://schemas.microsoft.com/office/drawing/2014/main" id="{96C23D8E-7067-2385-9103-68F69B0A4D33}"/>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a:extLst>
              <a:ext uri="{FF2B5EF4-FFF2-40B4-BE49-F238E27FC236}">
                <a16:creationId xmlns:a16="http://schemas.microsoft.com/office/drawing/2014/main" id="{1A7EA29D-989C-55DF-B7C7-1A36E597FE50}"/>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a:extLst>
              <a:ext uri="{FF2B5EF4-FFF2-40B4-BE49-F238E27FC236}">
                <a16:creationId xmlns:a16="http://schemas.microsoft.com/office/drawing/2014/main" id="{209667F7-F52E-8569-5DAA-B16A63030523}"/>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375491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EE94F6C0-0F02-7128-2EE4-AF1097260C3F}"/>
            </a:ext>
          </a:extLst>
        </p:cNvPr>
        <p:cNvGrpSpPr/>
        <p:nvPr/>
      </p:nvGrpSpPr>
      <p:grpSpPr>
        <a:xfrm>
          <a:off x="0" y="0"/>
          <a:ext cx="0" cy="0"/>
          <a:chOff x="0" y="0"/>
          <a:chExt cx="0" cy="0"/>
        </a:xfrm>
      </p:grpSpPr>
      <p:pic>
        <p:nvPicPr>
          <p:cNvPr id="7" name="Picture 667">
            <a:extLst>
              <a:ext uri="{FF2B5EF4-FFF2-40B4-BE49-F238E27FC236}">
                <a16:creationId xmlns:a16="http://schemas.microsoft.com/office/drawing/2014/main" id="{BEBC0964-51DF-F19F-E04F-B47A598C39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a:extLst>
              <a:ext uri="{FF2B5EF4-FFF2-40B4-BE49-F238E27FC236}">
                <a16:creationId xmlns:a16="http://schemas.microsoft.com/office/drawing/2014/main" id="{1B45AA85-9A28-6D00-7C64-4D5A4260D0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a:extLst>
              <a:ext uri="{FF2B5EF4-FFF2-40B4-BE49-F238E27FC236}">
                <a16:creationId xmlns:a16="http://schemas.microsoft.com/office/drawing/2014/main" id="{C7CFE755-ECFA-CD0A-CA74-5DA211037A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a:extLst>
              <a:ext uri="{FF2B5EF4-FFF2-40B4-BE49-F238E27FC236}">
                <a16:creationId xmlns:a16="http://schemas.microsoft.com/office/drawing/2014/main" id="{A2598C80-6730-3A9C-AF55-B0960172AC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a:extLst>
              <a:ext uri="{FF2B5EF4-FFF2-40B4-BE49-F238E27FC236}">
                <a16:creationId xmlns:a16="http://schemas.microsoft.com/office/drawing/2014/main" id="{41FC2FE1-C000-3B4D-4F66-AA76ECDEA9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a:extLst>
              <a:ext uri="{FF2B5EF4-FFF2-40B4-BE49-F238E27FC236}">
                <a16:creationId xmlns:a16="http://schemas.microsoft.com/office/drawing/2014/main" id="{99937566-D245-A0ED-D86B-2B4343EEA3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a:extLst>
              <a:ext uri="{FF2B5EF4-FFF2-40B4-BE49-F238E27FC236}">
                <a16:creationId xmlns:a16="http://schemas.microsoft.com/office/drawing/2014/main" id="{506A7413-2BDC-59E2-827D-0B668DE37A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a:extLst>
              <a:ext uri="{FF2B5EF4-FFF2-40B4-BE49-F238E27FC236}">
                <a16:creationId xmlns:a16="http://schemas.microsoft.com/office/drawing/2014/main" id="{671C1904-3EBE-10C5-C013-E066CEEEC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a:extLst>
              <a:ext uri="{FF2B5EF4-FFF2-40B4-BE49-F238E27FC236}">
                <a16:creationId xmlns:a16="http://schemas.microsoft.com/office/drawing/2014/main" id="{BAB11427-2153-CAB5-0597-31FCDA20A51B}"/>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a:extLst>
              <a:ext uri="{FF2B5EF4-FFF2-40B4-BE49-F238E27FC236}">
                <a16:creationId xmlns:a16="http://schemas.microsoft.com/office/drawing/2014/main" id="{2F71BAFA-C3BB-63F7-6B0C-3250929CC0A1}"/>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a:extLst>
              <a:ext uri="{FF2B5EF4-FFF2-40B4-BE49-F238E27FC236}">
                <a16:creationId xmlns:a16="http://schemas.microsoft.com/office/drawing/2014/main" id="{A69E85C5-4E74-66FD-496C-C6492A4F0000}"/>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a:extLst>
              <a:ext uri="{FF2B5EF4-FFF2-40B4-BE49-F238E27FC236}">
                <a16:creationId xmlns:a16="http://schemas.microsoft.com/office/drawing/2014/main" id="{27BF0ED7-18AE-8C68-0B11-FC59F3F357F9}"/>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a:extLst>
              <a:ext uri="{FF2B5EF4-FFF2-40B4-BE49-F238E27FC236}">
                <a16:creationId xmlns:a16="http://schemas.microsoft.com/office/drawing/2014/main" id="{274523A8-A414-6189-1F3C-C1BE4138E6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a:extLst>
              <a:ext uri="{FF2B5EF4-FFF2-40B4-BE49-F238E27FC236}">
                <a16:creationId xmlns:a16="http://schemas.microsoft.com/office/drawing/2014/main" id="{F4FB0D48-9039-F869-65DB-B5A4DAB021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a:extLst>
              <a:ext uri="{FF2B5EF4-FFF2-40B4-BE49-F238E27FC236}">
                <a16:creationId xmlns:a16="http://schemas.microsoft.com/office/drawing/2014/main" id="{5390A019-94D3-20BB-D5DD-A1299B50A45F}"/>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B783AA06-C4BB-3FB3-82BB-37ACB83B1080}"/>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5EC8C53B-8CD9-00CE-7E46-F2825C0A317B}"/>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7EBE0471-8DDF-C29E-7F5F-93AEA700747D}"/>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866E6991-0227-A5E6-6DAB-549F0D2C2C50}"/>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14707950-F39E-CF65-92D4-E402A432B7E7}"/>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317C4D9F-BBA4-5D17-72B0-4329EB613815}"/>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03133357-7D97-1E9B-E807-B178136B808E}"/>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67FFEDE9-F919-3281-EC74-FB6C67F0F4FB}"/>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1C73D529-50E0-827F-E2D8-06D1578910A5}"/>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F4E9BF79-D70F-F424-D374-841FCF74AB94}"/>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a:extLst>
              <a:ext uri="{FF2B5EF4-FFF2-40B4-BE49-F238E27FC236}">
                <a16:creationId xmlns:a16="http://schemas.microsoft.com/office/drawing/2014/main" id="{FC0B215A-24BE-543C-A32D-D9E4F1CFA88D}"/>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a:extLst>
              <a:ext uri="{FF2B5EF4-FFF2-40B4-BE49-F238E27FC236}">
                <a16:creationId xmlns:a16="http://schemas.microsoft.com/office/drawing/2014/main" id="{F50C3F45-66E4-6FA9-3664-1F05D48DEE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a:extLst>
              <a:ext uri="{FF2B5EF4-FFF2-40B4-BE49-F238E27FC236}">
                <a16:creationId xmlns:a16="http://schemas.microsoft.com/office/drawing/2014/main" id="{794B9F22-224B-935E-59CC-729CEAC06327}"/>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a:extLst>
              <a:ext uri="{FF2B5EF4-FFF2-40B4-BE49-F238E27FC236}">
                <a16:creationId xmlns:a16="http://schemas.microsoft.com/office/drawing/2014/main" id="{107D14D1-3874-82DD-28FD-157919625B5A}"/>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a:extLst>
              <a:ext uri="{FF2B5EF4-FFF2-40B4-BE49-F238E27FC236}">
                <a16:creationId xmlns:a16="http://schemas.microsoft.com/office/drawing/2014/main" id="{E6645693-D4EE-943E-77D8-EB1D1A0FBF28}"/>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a:extLst>
              <a:ext uri="{FF2B5EF4-FFF2-40B4-BE49-F238E27FC236}">
                <a16:creationId xmlns:a16="http://schemas.microsoft.com/office/drawing/2014/main" id="{8A49D5DD-F4AB-6ECC-85F1-92B83FC71637}"/>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a:extLst>
              <a:ext uri="{FF2B5EF4-FFF2-40B4-BE49-F238E27FC236}">
                <a16:creationId xmlns:a16="http://schemas.microsoft.com/office/drawing/2014/main" id="{DE0C8583-A353-0000-F707-7050A9012C84}"/>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a:extLst>
              <a:ext uri="{FF2B5EF4-FFF2-40B4-BE49-F238E27FC236}">
                <a16:creationId xmlns:a16="http://schemas.microsoft.com/office/drawing/2014/main" id="{3BDA3485-7E82-A0B6-20DB-B924FF212CF2}"/>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a:extLst>
              <a:ext uri="{FF2B5EF4-FFF2-40B4-BE49-F238E27FC236}">
                <a16:creationId xmlns:a16="http://schemas.microsoft.com/office/drawing/2014/main" id="{5A4BC83D-8CAC-563A-18A9-B8428C563959}"/>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a:extLst>
              <a:ext uri="{FF2B5EF4-FFF2-40B4-BE49-F238E27FC236}">
                <a16:creationId xmlns:a16="http://schemas.microsoft.com/office/drawing/2014/main" id="{C09A2649-87BD-32B5-C91C-3703BA530AF8}"/>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3" name="Imagen 2">
            <a:extLst>
              <a:ext uri="{FF2B5EF4-FFF2-40B4-BE49-F238E27FC236}">
                <a16:creationId xmlns:a16="http://schemas.microsoft.com/office/drawing/2014/main" id="{1EA0FA33-0D71-CACA-989A-09B87E316191}"/>
              </a:ext>
            </a:extLst>
          </p:cNvPr>
          <p:cNvPicPr>
            <a:picLocks noChangeAspect="1"/>
          </p:cNvPicPr>
          <p:nvPr/>
        </p:nvPicPr>
        <p:blipFill rotWithShape="1">
          <a:blip r:embed="rId9"/>
          <a:srcRect l="32323" t="37926" r="32608" b="38009"/>
          <a:stretch/>
        </p:blipFill>
        <p:spPr>
          <a:xfrm>
            <a:off x="336910" y="2460968"/>
            <a:ext cx="4536374" cy="2488793"/>
          </a:xfrm>
          <a:prstGeom prst="rect">
            <a:avLst/>
          </a:prstGeom>
        </p:spPr>
      </p:pic>
      <p:grpSp>
        <p:nvGrpSpPr>
          <p:cNvPr id="4" name="Grupo 3">
            <a:extLst>
              <a:ext uri="{FF2B5EF4-FFF2-40B4-BE49-F238E27FC236}">
                <a16:creationId xmlns:a16="http://schemas.microsoft.com/office/drawing/2014/main" id="{5BB62A64-D1D3-409F-6ED8-3FC1F3D4353A}"/>
              </a:ext>
            </a:extLst>
          </p:cNvPr>
          <p:cNvGrpSpPr/>
          <p:nvPr/>
        </p:nvGrpSpPr>
        <p:grpSpPr>
          <a:xfrm>
            <a:off x="315137" y="1034012"/>
            <a:ext cx="2104012" cy="899965"/>
            <a:chOff x="233" y="2457381"/>
            <a:chExt cx="2104012" cy="899965"/>
          </a:xfrm>
        </p:grpSpPr>
        <p:sp>
          <p:nvSpPr>
            <p:cNvPr id="6" name="Rectángulo 5">
              <a:extLst>
                <a:ext uri="{FF2B5EF4-FFF2-40B4-BE49-F238E27FC236}">
                  <a16:creationId xmlns:a16="http://schemas.microsoft.com/office/drawing/2014/main" id="{12B63980-E23F-3A09-E17F-CBE6622C8D1C}"/>
                </a:ext>
              </a:extLst>
            </p:cNvPr>
            <p:cNvSpPr/>
            <p:nvPr/>
          </p:nvSpPr>
          <p:spPr>
            <a:xfrm>
              <a:off x="233" y="2457381"/>
              <a:ext cx="2104012" cy="899965"/>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9" name="CuadroTexto 138">
              <a:extLst>
                <a:ext uri="{FF2B5EF4-FFF2-40B4-BE49-F238E27FC236}">
                  <a16:creationId xmlns:a16="http://schemas.microsoft.com/office/drawing/2014/main" id="{E536260D-D56C-47D8-BDF3-5796454A7C72}"/>
                </a:ext>
              </a:extLst>
            </p:cNvPr>
            <p:cNvSpPr txBox="1"/>
            <p:nvPr/>
          </p:nvSpPr>
          <p:spPr>
            <a:xfrm>
              <a:off x="233"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1 ORGANIZACIÓN DEL PROCESO</a:t>
              </a:r>
            </a:p>
          </p:txBody>
        </p:sp>
      </p:grpSp>
      <p:sp>
        <p:nvSpPr>
          <p:cNvPr id="141" name="CuadroTexto 140">
            <a:extLst>
              <a:ext uri="{FF2B5EF4-FFF2-40B4-BE49-F238E27FC236}">
                <a16:creationId xmlns:a16="http://schemas.microsoft.com/office/drawing/2014/main" id="{94DEB435-AD30-A7AB-3CF9-9B588A402882}"/>
              </a:ext>
            </a:extLst>
          </p:cNvPr>
          <p:cNvSpPr txBox="1"/>
          <p:nvPr/>
        </p:nvSpPr>
        <p:spPr>
          <a:xfrm>
            <a:off x="5163872" y="2641895"/>
            <a:ext cx="6823775" cy="2031325"/>
          </a:xfrm>
          <a:prstGeom prst="rect">
            <a:avLst/>
          </a:prstGeom>
          <a:noFill/>
        </p:spPr>
        <p:txBody>
          <a:bodyPr wrap="square">
            <a:spAutoFit/>
          </a:bodyPr>
          <a:lstStyle/>
          <a:p>
            <a:pPr algn="just"/>
            <a:r>
              <a:rPr lang="es-EC" dirty="0"/>
              <a:t>Realizarán una consulta a la ciudadanía de su territorio (ciudadanía en general, con énfasis en los enfoques de igualdad:</a:t>
            </a:r>
          </a:p>
          <a:p>
            <a:pPr algn="just"/>
            <a:endParaRPr lang="es-EC" dirty="0"/>
          </a:p>
          <a:p>
            <a:pPr algn="just"/>
            <a:r>
              <a:rPr lang="es-EC" dirty="0"/>
              <a:t>Pueblos y nacionalidades, personas en situación de movilidad humana, personas con discapacidad, género y generacional) con la finalidad de acordar un listado de temas o requerimientos ciudadanos sobre los cuales el GAD debe rendir cuentas.</a:t>
            </a:r>
          </a:p>
        </p:txBody>
      </p:sp>
    </p:spTree>
    <p:extLst>
      <p:ext uri="{BB962C8B-B14F-4D97-AF65-F5344CB8AC3E}">
        <p14:creationId xmlns:p14="http://schemas.microsoft.com/office/powerpoint/2010/main" val="156314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0BA68149-5CD5-AA94-EE76-D1CF3DEB5541}"/>
            </a:ext>
          </a:extLst>
        </p:cNvPr>
        <p:cNvGrpSpPr/>
        <p:nvPr/>
      </p:nvGrpSpPr>
      <p:grpSpPr>
        <a:xfrm>
          <a:off x="0" y="0"/>
          <a:ext cx="0" cy="0"/>
          <a:chOff x="0" y="0"/>
          <a:chExt cx="0" cy="0"/>
        </a:xfrm>
      </p:grpSpPr>
      <p:pic>
        <p:nvPicPr>
          <p:cNvPr id="7" name="Picture 667">
            <a:extLst>
              <a:ext uri="{FF2B5EF4-FFF2-40B4-BE49-F238E27FC236}">
                <a16:creationId xmlns:a16="http://schemas.microsoft.com/office/drawing/2014/main" id="{EB3DFDC9-8D42-EF27-C96E-E7D5840565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a:extLst>
              <a:ext uri="{FF2B5EF4-FFF2-40B4-BE49-F238E27FC236}">
                <a16:creationId xmlns:a16="http://schemas.microsoft.com/office/drawing/2014/main" id="{3E6CAF94-1095-4C99-C7C7-F2C2051A57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a:extLst>
              <a:ext uri="{FF2B5EF4-FFF2-40B4-BE49-F238E27FC236}">
                <a16:creationId xmlns:a16="http://schemas.microsoft.com/office/drawing/2014/main" id="{7E70EDBF-914C-DE9A-09AD-22D640C4B6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a:extLst>
              <a:ext uri="{FF2B5EF4-FFF2-40B4-BE49-F238E27FC236}">
                <a16:creationId xmlns:a16="http://schemas.microsoft.com/office/drawing/2014/main" id="{9DBBBC8E-F579-15E9-B920-56BA649C45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a:extLst>
              <a:ext uri="{FF2B5EF4-FFF2-40B4-BE49-F238E27FC236}">
                <a16:creationId xmlns:a16="http://schemas.microsoft.com/office/drawing/2014/main" id="{DC191FA4-8157-8217-5EA2-A3941D6480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a:extLst>
              <a:ext uri="{FF2B5EF4-FFF2-40B4-BE49-F238E27FC236}">
                <a16:creationId xmlns:a16="http://schemas.microsoft.com/office/drawing/2014/main" id="{640641E8-8B81-2B3D-D6BA-3382C33197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a:extLst>
              <a:ext uri="{FF2B5EF4-FFF2-40B4-BE49-F238E27FC236}">
                <a16:creationId xmlns:a16="http://schemas.microsoft.com/office/drawing/2014/main" id="{FFC32F97-468B-D39B-D251-7909C08A63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a:extLst>
              <a:ext uri="{FF2B5EF4-FFF2-40B4-BE49-F238E27FC236}">
                <a16:creationId xmlns:a16="http://schemas.microsoft.com/office/drawing/2014/main" id="{D27875A9-380B-8D37-9EAD-57386C30A7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a:extLst>
              <a:ext uri="{FF2B5EF4-FFF2-40B4-BE49-F238E27FC236}">
                <a16:creationId xmlns:a16="http://schemas.microsoft.com/office/drawing/2014/main" id="{869530CE-C15B-4CB1-4904-E2B793F7479E}"/>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a:extLst>
              <a:ext uri="{FF2B5EF4-FFF2-40B4-BE49-F238E27FC236}">
                <a16:creationId xmlns:a16="http://schemas.microsoft.com/office/drawing/2014/main" id="{311174E7-9D58-AB49-1F0D-45587841EDC3}"/>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a:extLst>
              <a:ext uri="{FF2B5EF4-FFF2-40B4-BE49-F238E27FC236}">
                <a16:creationId xmlns:a16="http://schemas.microsoft.com/office/drawing/2014/main" id="{33099D01-46ED-C0DE-69DA-52CD3042EE7B}"/>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a:extLst>
              <a:ext uri="{FF2B5EF4-FFF2-40B4-BE49-F238E27FC236}">
                <a16:creationId xmlns:a16="http://schemas.microsoft.com/office/drawing/2014/main" id="{1F1C039C-CA8A-5398-B5B9-E487D42B3C7B}"/>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a:extLst>
              <a:ext uri="{FF2B5EF4-FFF2-40B4-BE49-F238E27FC236}">
                <a16:creationId xmlns:a16="http://schemas.microsoft.com/office/drawing/2014/main" id="{29A8094F-7FD1-C9F4-331A-EBA17F68E8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a:extLst>
              <a:ext uri="{FF2B5EF4-FFF2-40B4-BE49-F238E27FC236}">
                <a16:creationId xmlns:a16="http://schemas.microsoft.com/office/drawing/2014/main" id="{6D5A483F-4234-0B4E-9756-50A304BEE7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a:extLst>
              <a:ext uri="{FF2B5EF4-FFF2-40B4-BE49-F238E27FC236}">
                <a16:creationId xmlns:a16="http://schemas.microsoft.com/office/drawing/2014/main" id="{A0146922-9FA4-2393-4BD3-8E284D0CA63E}"/>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1B88DE80-4013-5AD0-6368-0B98F91B2880}"/>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6D834F88-7C93-FB94-E22E-20246936E2F0}"/>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7E17ED3D-0943-1DE8-3D37-3643D5494A97}"/>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18B0336F-9B03-CE17-CFBB-CC22921D70C3}"/>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FFE2BAD5-4F20-DDEB-3031-DD1A78C05A7C}"/>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12C02BD2-6BC8-97E2-B306-D50714CDDE0D}"/>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765EF416-1EDB-64E8-279C-DFED51A766B7}"/>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03E97D79-4343-F65B-9CF5-8667323B8D1D}"/>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3939DCE2-2F93-7F05-157C-94A66A694E5B}"/>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6360C3CE-0965-0D66-C122-8E0C462970BE}"/>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a:extLst>
              <a:ext uri="{FF2B5EF4-FFF2-40B4-BE49-F238E27FC236}">
                <a16:creationId xmlns:a16="http://schemas.microsoft.com/office/drawing/2014/main" id="{F01C1440-25FF-467C-268A-8A418E49171D}"/>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a:extLst>
              <a:ext uri="{FF2B5EF4-FFF2-40B4-BE49-F238E27FC236}">
                <a16:creationId xmlns:a16="http://schemas.microsoft.com/office/drawing/2014/main" id="{366DA12F-26F6-BD68-D0D0-64B89568C8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a:extLst>
              <a:ext uri="{FF2B5EF4-FFF2-40B4-BE49-F238E27FC236}">
                <a16:creationId xmlns:a16="http://schemas.microsoft.com/office/drawing/2014/main" id="{0EE78E2F-2DB8-16F9-F511-7C4F479BBE2E}"/>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a:extLst>
              <a:ext uri="{FF2B5EF4-FFF2-40B4-BE49-F238E27FC236}">
                <a16:creationId xmlns:a16="http://schemas.microsoft.com/office/drawing/2014/main" id="{F7A3FBD1-2452-AF00-A4A8-22833CBA355C}"/>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a:extLst>
              <a:ext uri="{FF2B5EF4-FFF2-40B4-BE49-F238E27FC236}">
                <a16:creationId xmlns:a16="http://schemas.microsoft.com/office/drawing/2014/main" id="{4F9FCFBC-B8BC-11A5-D7BE-FDAEDD50DE7D}"/>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a:extLst>
              <a:ext uri="{FF2B5EF4-FFF2-40B4-BE49-F238E27FC236}">
                <a16:creationId xmlns:a16="http://schemas.microsoft.com/office/drawing/2014/main" id="{86A2B908-D7CB-3EF7-3E8B-54D5CB47C677}"/>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a:extLst>
              <a:ext uri="{FF2B5EF4-FFF2-40B4-BE49-F238E27FC236}">
                <a16:creationId xmlns:a16="http://schemas.microsoft.com/office/drawing/2014/main" id="{F64C4563-B072-602D-885F-49BB4F4D1E88}"/>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a:extLst>
              <a:ext uri="{FF2B5EF4-FFF2-40B4-BE49-F238E27FC236}">
                <a16:creationId xmlns:a16="http://schemas.microsoft.com/office/drawing/2014/main" id="{B02C5D32-DC39-4D91-3EAA-B4CDA9B48EA9}"/>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a:extLst>
              <a:ext uri="{FF2B5EF4-FFF2-40B4-BE49-F238E27FC236}">
                <a16:creationId xmlns:a16="http://schemas.microsoft.com/office/drawing/2014/main" id="{8165FC38-0DB9-D044-CB32-F4813441C072}"/>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a:extLst>
              <a:ext uri="{FF2B5EF4-FFF2-40B4-BE49-F238E27FC236}">
                <a16:creationId xmlns:a16="http://schemas.microsoft.com/office/drawing/2014/main" id="{C8966F3F-3184-4C22-AC49-A4CF3D720C36}"/>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2" name="Grupo 1">
            <a:extLst>
              <a:ext uri="{FF2B5EF4-FFF2-40B4-BE49-F238E27FC236}">
                <a16:creationId xmlns:a16="http://schemas.microsoft.com/office/drawing/2014/main" id="{77AB99C8-18F1-7013-B5BD-49D844CB505C}"/>
              </a:ext>
            </a:extLst>
          </p:cNvPr>
          <p:cNvGrpSpPr/>
          <p:nvPr/>
        </p:nvGrpSpPr>
        <p:grpSpPr>
          <a:xfrm>
            <a:off x="304867" y="993627"/>
            <a:ext cx="2104012" cy="899965"/>
            <a:chOff x="2496489" y="2457381"/>
            <a:chExt cx="2104012" cy="899965"/>
          </a:xfrm>
        </p:grpSpPr>
        <p:sp>
          <p:nvSpPr>
            <p:cNvPr id="5" name="Rectángulo 4">
              <a:extLst>
                <a:ext uri="{FF2B5EF4-FFF2-40B4-BE49-F238E27FC236}">
                  <a16:creationId xmlns:a16="http://schemas.microsoft.com/office/drawing/2014/main" id="{0ECD89AD-2295-BDC8-C77B-8DAD186F7238}"/>
                </a:ext>
              </a:extLst>
            </p:cNvPr>
            <p:cNvSpPr/>
            <p:nvPr/>
          </p:nvSpPr>
          <p:spPr>
            <a:xfrm>
              <a:off x="2496489" y="2457381"/>
              <a:ext cx="2104012" cy="899965"/>
            </a:xfrm>
            <a:prstGeom prst="rect">
              <a:avLst/>
            </a:prstGeom>
            <a:solidFill>
              <a:schemeClr val="accent3"/>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30" name="CuadroTexto 129">
              <a:extLst>
                <a:ext uri="{FF2B5EF4-FFF2-40B4-BE49-F238E27FC236}">
                  <a16:creationId xmlns:a16="http://schemas.microsoft.com/office/drawing/2014/main" id="{82DEF45F-901C-1242-464A-DE5E5EA6DAF8}"/>
                </a:ext>
              </a:extLst>
            </p:cNvPr>
            <p:cNvSpPr txBox="1"/>
            <p:nvPr/>
          </p:nvSpPr>
          <p:spPr>
            <a:xfrm>
              <a:off x="2496489"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2.- CONSULTA CIUDADANA</a:t>
              </a:r>
            </a:p>
          </p:txBody>
        </p:sp>
      </p:grpSp>
      <p:pic>
        <p:nvPicPr>
          <p:cNvPr id="140" name="Imagen 139">
            <a:extLst>
              <a:ext uri="{FF2B5EF4-FFF2-40B4-BE49-F238E27FC236}">
                <a16:creationId xmlns:a16="http://schemas.microsoft.com/office/drawing/2014/main" id="{43394647-51F8-E330-BE7C-DEC72E02D9D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924" y="2229837"/>
            <a:ext cx="4580395" cy="2398325"/>
          </a:xfrm>
          <a:prstGeom prst="rect">
            <a:avLst/>
          </a:prstGeom>
        </p:spPr>
      </p:pic>
      <p:sp>
        <p:nvSpPr>
          <p:cNvPr id="143" name="CuadroTexto 142">
            <a:extLst>
              <a:ext uri="{FF2B5EF4-FFF2-40B4-BE49-F238E27FC236}">
                <a16:creationId xmlns:a16="http://schemas.microsoft.com/office/drawing/2014/main" id="{21230ACF-62FB-E5F7-25F4-508846AFE007}"/>
              </a:ext>
            </a:extLst>
          </p:cNvPr>
          <p:cNvSpPr txBox="1"/>
          <p:nvPr/>
        </p:nvSpPr>
        <p:spPr>
          <a:xfrm>
            <a:off x="5565930" y="2551837"/>
            <a:ext cx="6381209" cy="1754326"/>
          </a:xfrm>
          <a:prstGeom prst="rect">
            <a:avLst/>
          </a:prstGeom>
          <a:noFill/>
        </p:spPr>
        <p:txBody>
          <a:bodyPr wrap="square">
            <a:spAutoFit/>
          </a:bodyPr>
          <a:lstStyle/>
          <a:p>
            <a:pPr algn="just"/>
            <a:r>
              <a:rPr lang="es-EC" dirty="0"/>
              <a:t>La Asamblea Ciudadana Local -o quien cumpliera tales funciones- convoca masivamente a la ciudadanía de su jurisdicción territorial con la finalidad de instalar un espacio de consulta sobre los temas que serán informados por parte de la autoridad. Para motivar el debate se instalarán mesas temáticas en función a los ejes del plan de desarrollo.</a:t>
            </a:r>
          </a:p>
        </p:txBody>
      </p:sp>
    </p:spTree>
    <p:extLst>
      <p:ext uri="{BB962C8B-B14F-4D97-AF65-F5344CB8AC3E}">
        <p14:creationId xmlns:p14="http://schemas.microsoft.com/office/powerpoint/2010/main" val="2617377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91778-CBA9-17F8-810F-4A3D42B312A4}"/>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4AC53614-2C47-B7D1-DC03-3FDF1337B223}"/>
              </a:ext>
            </a:extLst>
          </p:cNvPr>
          <p:cNvSpPr txBox="1"/>
          <p:nvPr/>
        </p:nvSpPr>
        <p:spPr>
          <a:xfrm>
            <a:off x="191627" y="2516207"/>
            <a:ext cx="2882756" cy="665760"/>
          </a:xfrm>
          <a:prstGeom prst="rect">
            <a:avLst/>
          </a:prstGeom>
          <a:noFill/>
        </p:spPr>
        <p:txBody>
          <a:bodyPr wrap="square" rtlCol="0">
            <a:spAutoFit/>
          </a:bodyPr>
          <a:lstStyle/>
          <a:p>
            <a:pPr algn="just"/>
            <a:r>
              <a:rPr lang="es-ES" sz="1242" dirty="0">
                <a:latin typeface="Arial" panose="020B0604020202020204" pitchFamily="34" charset="0"/>
                <a:cs typeface="Arial" panose="020B0604020202020204" pitchFamily="34" charset="0"/>
              </a:rPr>
              <a:t>Instalar un espacio de consulta sobre los temas que serán informados por parte de las autoridades. </a:t>
            </a:r>
          </a:p>
        </p:txBody>
      </p:sp>
      <p:sp>
        <p:nvSpPr>
          <p:cNvPr id="35" name="CuadroTexto 34">
            <a:extLst>
              <a:ext uri="{FF2B5EF4-FFF2-40B4-BE49-F238E27FC236}">
                <a16:creationId xmlns:a16="http://schemas.microsoft.com/office/drawing/2014/main" id="{80E77C74-111A-6FA8-1FB9-C77C9F9B5202}"/>
              </a:ext>
            </a:extLst>
          </p:cNvPr>
          <p:cNvSpPr txBox="1"/>
          <p:nvPr/>
        </p:nvSpPr>
        <p:spPr>
          <a:xfrm>
            <a:off x="3998464" y="2460646"/>
            <a:ext cx="3619946" cy="856901"/>
          </a:xfrm>
          <a:prstGeom prst="rect">
            <a:avLst/>
          </a:prstGeom>
          <a:noFill/>
        </p:spPr>
        <p:txBody>
          <a:bodyPr wrap="square">
            <a:spAutoFit/>
          </a:bodyPr>
          <a:lstStyle/>
          <a:p>
            <a:pPr algn="just"/>
            <a:r>
              <a:rPr lang="es-ES" sz="1242" dirty="0">
                <a:latin typeface="Arial" panose="020B0604020202020204" pitchFamily="34" charset="0"/>
                <a:cs typeface="Arial" panose="020B0604020202020204" pitchFamily="34" charset="0"/>
              </a:rPr>
              <a:t>Con la finalidad de acordar un listado de temas o requerimientos ciudadanos sobre los cuales el GAD debe rendir cuentas.</a:t>
            </a:r>
          </a:p>
          <a:p>
            <a:pPr algn="just"/>
            <a:r>
              <a:rPr lang="es-ES" sz="1242" dirty="0">
                <a:latin typeface="Arial" panose="020B0604020202020204" pitchFamily="34" charset="0"/>
                <a:cs typeface="Arial" panose="020B0604020202020204" pitchFamily="34" charset="0"/>
              </a:rPr>
              <a:t>En un lapso de una semana…</a:t>
            </a:r>
          </a:p>
        </p:txBody>
      </p:sp>
      <p:pic>
        <p:nvPicPr>
          <p:cNvPr id="36" name="Imagen 35">
            <a:extLst>
              <a:ext uri="{FF2B5EF4-FFF2-40B4-BE49-F238E27FC236}">
                <a16:creationId xmlns:a16="http://schemas.microsoft.com/office/drawing/2014/main" id="{FF5084AB-BEDA-11A5-2DEF-3405F69FDA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2828" y="3601982"/>
            <a:ext cx="5771406" cy="2656114"/>
          </a:xfrm>
          <a:prstGeom prst="rect">
            <a:avLst/>
          </a:prstGeom>
        </p:spPr>
      </p:pic>
      <p:sp>
        <p:nvSpPr>
          <p:cNvPr id="37" name="CuadroTexto 36">
            <a:extLst>
              <a:ext uri="{FF2B5EF4-FFF2-40B4-BE49-F238E27FC236}">
                <a16:creationId xmlns:a16="http://schemas.microsoft.com/office/drawing/2014/main" id="{D0CF3971-14DD-F0F2-1611-20FEF9C53349}"/>
              </a:ext>
            </a:extLst>
          </p:cNvPr>
          <p:cNvSpPr txBox="1"/>
          <p:nvPr/>
        </p:nvSpPr>
        <p:spPr>
          <a:xfrm>
            <a:off x="8799020" y="2496045"/>
            <a:ext cx="2882756" cy="2768322"/>
          </a:xfrm>
          <a:prstGeom prst="rect">
            <a:avLst/>
          </a:prstGeom>
          <a:noFill/>
        </p:spPr>
        <p:txBody>
          <a:bodyPr wrap="square">
            <a:spAutoFit/>
          </a:bodyPr>
          <a:lstStyle/>
          <a:p>
            <a:pPr algn="l"/>
            <a:r>
              <a:rPr lang="es-ES" sz="1242" dirty="0">
                <a:latin typeface="Arial" panose="020B0604020202020204" pitchFamily="34" charset="0"/>
                <a:cs typeface="Arial" panose="020B0604020202020204" pitchFamily="34" charset="0"/>
              </a:rPr>
              <a:t>La Ciudadanía o quien cumpliera tales funciones- a través de su directorio, en reunión ampliada analizará los siguientes documentos que deben ser entregados por el GAD con anterioridad:</a:t>
            </a:r>
          </a:p>
          <a:p>
            <a:pPr algn="l"/>
            <a:r>
              <a:rPr lang="es-EC" sz="1242" dirty="0">
                <a:latin typeface="Arial" panose="020B0604020202020204" pitchFamily="34" charset="0"/>
                <a:cs typeface="Arial" panose="020B0604020202020204" pitchFamily="34" charset="0"/>
              </a:rPr>
              <a:t>1. Plan de Desarrollo y Ordenamiento Territorial.</a:t>
            </a:r>
          </a:p>
          <a:p>
            <a:pPr algn="l"/>
            <a:r>
              <a:rPr lang="es-EC" sz="1242" dirty="0">
                <a:latin typeface="Arial" panose="020B0604020202020204" pitchFamily="34" charset="0"/>
                <a:cs typeface="Arial" panose="020B0604020202020204" pitchFamily="34" charset="0"/>
              </a:rPr>
              <a:t>2. Oferta de campaña de la máxima autoridad.</a:t>
            </a:r>
          </a:p>
          <a:p>
            <a:pPr algn="l"/>
            <a:r>
              <a:rPr lang="es-EC" sz="1242" dirty="0">
                <a:latin typeface="Arial" panose="020B0604020202020204" pitchFamily="34" charset="0"/>
                <a:cs typeface="Arial" panose="020B0604020202020204" pitchFamily="34" charset="0"/>
              </a:rPr>
              <a:t>3. Plan Operativo Anual (POA) </a:t>
            </a:r>
          </a:p>
          <a:p>
            <a:pPr algn="l"/>
            <a:r>
              <a:rPr lang="es-EC" sz="1242" dirty="0">
                <a:latin typeface="Arial" panose="020B0604020202020204" pitchFamily="34" charset="0"/>
                <a:cs typeface="Arial" panose="020B0604020202020204" pitchFamily="34" charset="0"/>
              </a:rPr>
              <a:t>4. Listado de instituciones vinculadas</a:t>
            </a:r>
          </a:p>
          <a:p>
            <a:pPr algn="l"/>
            <a:endParaRPr lang="es-EC" sz="1242" dirty="0">
              <a:latin typeface="Arial" panose="020B0604020202020204" pitchFamily="34" charset="0"/>
              <a:cs typeface="Arial" panose="020B0604020202020204" pitchFamily="34" charset="0"/>
            </a:endParaRPr>
          </a:p>
          <a:p>
            <a:pPr algn="l"/>
            <a:endParaRPr lang="es-EC" sz="1242" dirty="0">
              <a:latin typeface="Arial" panose="020B0604020202020204" pitchFamily="34" charset="0"/>
              <a:cs typeface="Arial" panose="020B0604020202020204" pitchFamily="34" charset="0"/>
            </a:endParaRPr>
          </a:p>
        </p:txBody>
      </p:sp>
      <p:cxnSp>
        <p:nvCxnSpPr>
          <p:cNvPr id="9" name="Conector recto 8">
            <a:extLst>
              <a:ext uri="{FF2B5EF4-FFF2-40B4-BE49-F238E27FC236}">
                <a16:creationId xmlns:a16="http://schemas.microsoft.com/office/drawing/2014/main" id="{3389AFCB-AD24-7517-5D1B-00C0BA4EB821}"/>
              </a:ext>
            </a:extLst>
          </p:cNvPr>
          <p:cNvCxnSpPr/>
          <p:nvPr/>
        </p:nvCxnSpPr>
        <p:spPr>
          <a:xfrm>
            <a:off x="1176663" y="2143756"/>
            <a:ext cx="9063736" cy="0"/>
          </a:xfrm>
          <a:prstGeom prst="line">
            <a:avLst/>
          </a:prstGeom>
          <a:ln w="381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D6667345-AD73-7EAD-DBC3-5D2FD4DB942E}"/>
              </a:ext>
            </a:extLst>
          </p:cNvPr>
          <p:cNvCxnSpPr/>
          <p:nvPr/>
        </p:nvCxnSpPr>
        <p:spPr>
          <a:xfrm>
            <a:off x="1176662" y="2143755"/>
            <a:ext cx="0" cy="304807"/>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de flecha 43">
            <a:extLst>
              <a:ext uri="{FF2B5EF4-FFF2-40B4-BE49-F238E27FC236}">
                <a16:creationId xmlns:a16="http://schemas.microsoft.com/office/drawing/2014/main" id="{66D9EED4-B704-4D6F-D580-A838292A90B8}"/>
              </a:ext>
            </a:extLst>
          </p:cNvPr>
          <p:cNvCxnSpPr/>
          <p:nvPr/>
        </p:nvCxnSpPr>
        <p:spPr>
          <a:xfrm>
            <a:off x="5614134" y="2143755"/>
            <a:ext cx="0" cy="304807"/>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a16="http://schemas.microsoft.com/office/drawing/2014/main" id="{AE8C2013-6645-A4FC-D826-C9B5B57D0C1A}"/>
              </a:ext>
            </a:extLst>
          </p:cNvPr>
          <p:cNvCxnSpPr/>
          <p:nvPr/>
        </p:nvCxnSpPr>
        <p:spPr>
          <a:xfrm>
            <a:off x="10240398" y="2143755"/>
            <a:ext cx="0" cy="304807"/>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sp>
        <p:nvSpPr>
          <p:cNvPr id="55" name="CuadroTexto 54">
            <a:extLst>
              <a:ext uri="{FF2B5EF4-FFF2-40B4-BE49-F238E27FC236}">
                <a16:creationId xmlns:a16="http://schemas.microsoft.com/office/drawing/2014/main" id="{B5DEEBA1-B24D-25EE-B963-26C05059504F}"/>
              </a:ext>
            </a:extLst>
          </p:cNvPr>
          <p:cNvSpPr txBox="1"/>
          <p:nvPr/>
        </p:nvSpPr>
        <p:spPr>
          <a:xfrm>
            <a:off x="2329982" y="1387974"/>
            <a:ext cx="6375494" cy="370230"/>
          </a:xfrm>
          <a:prstGeom prst="rect">
            <a:avLst/>
          </a:prstGeom>
          <a:noFill/>
        </p:spPr>
        <p:txBody>
          <a:bodyPr wrap="square">
            <a:spAutoFit/>
          </a:bodyPr>
          <a:lstStyle/>
          <a:p>
            <a:pPr algn="ctr"/>
            <a:r>
              <a:rPr lang="es-EC" sz="1806" b="1" dirty="0"/>
              <a:t>CONCEJO DE PLANIFICACIÓN LOCAL - CIUDADANÍA</a:t>
            </a:r>
          </a:p>
        </p:txBody>
      </p:sp>
      <p:grpSp>
        <p:nvGrpSpPr>
          <p:cNvPr id="2" name="Grupo 1">
            <a:extLst>
              <a:ext uri="{FF2B5EF4-FFF2-40B4-BE49-F238E27FC236}">
                <a16:creationId xmlns:a16="http://schemas.microsoft.com/office/drawing/2014/main" id="{0B05C54E-556D-51F1-2E06-C92D9570B954}"/>
              </a:ext>
            </a:extLst>
          </p:cNvPr>
          <p:cNvGrpSpPr/>
          <p:nvPr/>
        </p:nvGrpSpPr>
        <p:grpSpPr>
          <a:xfrm>
            <a:off x="304867" y="993627"/>
            <a:ext cx="2104012" cy="899965"/>
            <a:chOff x="2496489" y="2457381"/>
            <a:chExt cx="2104012" cy="899965"/>
          </a:xfrm>
        </p:grpSpPr>
        <p:sp>
          <p:nvSpPr>
            <p:cNvPr id="3" name="Rectángulo 2">
              <a:extLst>
                <a:ext uri="{FF2B5EF4-FFF2-40B4-BE49-F238E27FC236}">
                  <a16:creationId xmlns:a16="http://schemas.microsoft.com/office/drawing/2014/main" id="{B2F246BB-6473-961C-A0B3-B0186D2B2805}"/>
                </a:ext>
              </a:extLst>
            </p:cNvPr>
            <p:cNvSpPr/>
            <p:nvPr/>
          </p:nvSpPr>
          <p:spPr>
            <a:xfrm>
              <a:off x="2496489" y="2457381"/>
              <a:ext cx="2104012" cy="899965"/>
            </a:xfrm>
            <a:prstGeom prst="rect">
              <a:avLst/>
            </a:prstGeom>
            <a:solidFill>
              <a:schemeClr val="accent3"/>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5" name="CuadroTexto 4">
              <a:extLst>
                <a:ext uri="{FF2B5EF4-FFF2-40B4-BE49-F238E27FC236}">
                  <a16:creationId xmlns:a16="http://schemas.microsoft.com/office/drawing/2014/main" id="{45FB36B5-C36C-8D4A-3BC9-6FEC7FB81CBB}"/>
                </a:ext>
              </a:extLst>
            </p:cNvPr>
            <p:cNvSpPr txBox="1"/>
            <p:nvPr/>
          </p:nvSpPr>
          <p:spPr>
            <a:xfrm>
              <a:off x="2496489"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2.- CONSULTA CIUDADANA</a:t>
              </a:r>
            </a:p>
          </p:txBody>
        </p:sp>
      </p:grpSp>
      <p:pic>
        <p:nvPicPr>
          <p:cNvPr id="6" name="Picture 667">
            <a:extLst>
              <a:ext uri="{FF2B5EF4-FFF2-40B4-BE49-F238E27FC236}">
                <a16:creationId xmlns:a16="http://schemas.microsoft.com/office/drawing/2014/main" id="{CE3FBABF-F267-BFFA-7ACF-313224E4E5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6">
            <a:extLst>
              <a:ext uri="{FF2B5EF4-FFF2-40B4-BE49-F238E27FC236}">
                <a16:creationId xmlns:a16="http://schemas.microsoft.com/office/drawing/2014/main" id="{95CBA8FA-C495-C98F-1FCD-17EE61EEB2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5">
            <a:extLst>
              <a:ext uri="{FF2B5EF4-FFF2-40B4-BE49-F238E27FC236}">
                <a16:creationId xmlns:a16="http://schemas.microsoft.com/office/drawing/2014/main" id="{FE09CE97-5586-76FD-C1E0-716FB8CEA2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a:extLst>
              <a:ext uri="{FF2B5EF4-FFF2-40B4-BE49-F238E27FC236}">
                <a16:creationId xmlns:a16="http://schemas.microsoft.com/office/drawing/2014/main" id="{0F74FB8B-3CF7-CFA5-E412-AF1F2E18A6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2">
            <a:extLst>
              <a:ext uri="{FF2B5EF4-FFF2-40B4-BE49-F238E27FC236}">
                <a16:creationId xmlns:a16="http://schemas.microsoft.com/office/drawing/2014/main" id="{CE73B982-4AEE-8EA0-0876-D748C76917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1">
            <a:extLst>
              <a:ext uri="{FF2B5EF4-FFF2-40B4-BE49-F238E27FC236}">
                <a16:creationId xmlns:a16="http://schemas.microsoft.com/office/drawing/2014/main" id="{82E6E02D-E088-2C6C-0C12-A04265392E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0">
            <a:extLst>
              <a:ext uri="{FF2B5EF4-FFF2-40B4-BE49-F238E27FC236}">
                <a16:creationId xmlns:a16="http://schemas.microsoft.com/office/drawing/2014/main" id="{7A894B04-E257-20B1-0A73-1B63AE71A0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0">
            <a:extLst>
              <a:ext uri="{FF2B5EF4-FFF2-40B4-BE49-F238E27FC236}">
                <a16:creationId xmlns:a16="http://schemas.microsoft.com/office/drawing/2014/main" id="{C7DCB1A6-B184-40BE-A92E-BCF7328AC6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43">
            <a:extLst>
              <a:ext uri="{FF2B5EF4-FFF2-40B4-BE49-F238E27FC236}">
                <a16:creationId xmlns:a16="http://schemas.microsoft.com/office/drawing/2014/main" id="{B089D4E2-9990-08E1-2734-23E2BCB560FB}"/>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7" name="Rectangle 46">
            <a:extLst>
              <a:ext uri="{FF2B5EF4-FFF2-40B4-BE49-F238E27FC236}">
                <a16:creationId xmlns:a16="http://schemas.microsoft.com/office/drawing/2014/main" id="{B35AD93C-3AC5-BBF5-B3BD-F1451791117E}"/>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8" name="Conector recto 17">
            <a:extLst>
              <a:ext uri="{FF2B5EF4-FFF2-40B4-BE49-F238E27FC236}">
                <a16:creationId xmlns:a16="http://schemas.microsoft.com/office/drawing/2014/main" id="{EA8A2041-7F0F-EE30-BFE5-D41F0B54489F}"/>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9" name="Conector recto 18">
            <a:extLst>
              <a:ext uri="{FF2B5EF4-FFF2-40B4-BE49-F238E27FC236}">
                <a16:creationId xmlns:a16="http://schemas.microsoft.com/office/drawing/2014/main" id="{9D92368B-0BEC-4B6D-EE66-6292CD71F604}"/>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20" name="Picture 663">
            <a:extLst>
              <a:ext uri="{FF2B5EF4-FFF2-40B4-BE49-F238E27FC236}">
                <a16:creationId xmlns:a16="http://schemas.microsoft.com/office/drawing/2014/main" id="{7A18E7E0-C07A-A164-97A3-19E4759BED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67">
            <a:extLst>
              <a:ext uri="{FF2B5EF4-FFF2-40B4-BE49-F238E27FC236}">
                <a16:creationId xmlns:a16="http://schemas.microsoft.com/office/drawing/2014/main" id="{90AE112B-4782-0C31-A56C-025984F573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2" name="Elipse 21">
            <a:extLst>
              <a:ext uri="{FF2B5EF4-FFF2-40B4-BE49-F238E27FC236}">
                <a16:creationId xmlns:a16="http://schemas.microsoft.com/office/drawing/2014/main" id="{0E964FEB-175B-5569-4EAD-3AD994A19DA4}"/>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2D928BFC-85F6-6AD4-1616-B70A68ECF567}"/>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8532F8B8-984F-D8CD-6208-B16DE6AB688B}"/>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6EF37D7D-5AC8-D140-ACFC-51D29F7405BE}"/>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82BA1573-C292-075D-40F5-D58D09A6D379}"/>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73241045-53FF-951F-F3A1-C593490F3ACB}"/>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314CBE08-4607-3359-45D2-13E82317AA93}"/>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A118D7B6-35A8-84DB-51A4-C9D5EC4DA47B}"/>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B52E4ECB-DE75-10F6-B0EF-AAF432B337CF}"/>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694AB277-8368-3925-0D74-A676DB3C881E}"/>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2" name="Elipse 31">
            <a:extLst>
              <a:ext uri="{FF2B5EF4-FFF2-40B4-BE49-F238E27FC236}">
                <a16:creationId xmlns:a16="http://schemas.microsoft.com/office/drawing/2014/main" id="{BB3E7A8B-4D35-3370-ECDC-98E44DA994BE}"/>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33" name="Conector recto 32">
            <a:extLst>
              <a:ext uri="{FF2B5EF4-FFF2-40B4-BE49-F238E27FC236}">
                <a16:creationId xmlns:a16="http://schemas.microsoft.com/office/drawing/2014/main" id="{3CDB095D-1C7A-0848-39FD-1FB3BAD83A8B}"/>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34" name="Imagen 33">
            <a:extLst>
              <a:ext uri="{FF2B5EF4-FFF2-40B4-BE49-F238E27FC236}">
                <a16:creationId xmlns:a16="http://schemas.microsoft.com/office/drawing/2014/main" id="{6C5775E2-F0E4-FA55-0039-C1A56CD91B7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39" name="Conector recto 38">
            <a:extLst>
              <a:ext uri="{FF2B5EF4-FFF2-40B4-BE49-F238E27FC236}">
                <a16:creationId xmlns:a16="http://schemas.microsoft.com/office/drawing/2014/main" id="{447FC57A-D277-6237-C59F-3A8ED690C84D}"/>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0" name="Conector recto 39">
            <a:extLst>
              <a:ext uri="{FF2B5EF4-FFF2-40B4-BE49-F238E27FC236}">
                <a16:creationId xmlns:a16="http://schemas.microsoft.com/office/drawing/2014/main" id="{0CCB2BAC-7ED8-CA6B-F8FB-FB31B31B9FFB}"/>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1" name="Conector recto 40">
            <a:extLst>
              <a:ext uri="{FF2B5EF4-FFF2-40B4-BE49-F238E27FC236}">
                <a16:creationId xmlns:a16="http://schemas.microsoft.com/office/drawing/2014/main" id="{81CA2E5D-926F-D2BC-C956-C0B525E0DBAB}"/>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42" name="Elipse 41">
            <a:extLst>
              <a:ext uri="{FF2B5EF4-FFF2-40B4-BE49-F238E27FC236}">
                <a16:creationId xmlns:a16="http://schemas.microsoft.com/office/drawing/2014/main" id="{01520982-78C8-660A-4B15-8E99EE98AD71}"/>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3" name="Rectangle 46">
            <a:extLst>
              <a:ext uri="{FF2B5EF4-FFF2-40B4-BE49-F238E27FC236}">
                <a16:creationId xmlns:a16="http://schemas.microsoft.com/office/drawing/2014/main" id="{6C954A31-AE27-43AF-F666-DD97A7C3D18F}"/>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46" name="Elipse 45">
            <a:extLst>
              <a:ext uri="{FF2B5EF4-FFF2-40B4-BE49-F238E27FC236}">
                <a16:creationId xmlns:a16="http://schemas.microsoft.com/office/drawing/2014/main" id="{F32FE81F-772B-A4A0-C00C-A3F00977E746}"/>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Imagen 46">
            <a:extLst>
              <a:ext uri="{FF2B5EF4-FFF2-40B4-BE49-F238E27FC236}">
                <a16:creationId xmlns:a16="http://schemas.microsoft.com/office/drawing/2014/main" id="{D580CC16-9874-9FB4-1EE4-1387D1F78980}"/>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48" name="Rectangle 46">
            <a:extLst>
              <a:ext uri="{FF2B5EF4-FFF2-40B4-BE49-F238E27FC236}">
                <a16:creationId xmlns:a16="http://schemas.microsoft.com/office/drawing/2014/main" id="{5CAFDA50-25D8-0D12-EABE-C4AFBE40FCBF}"/>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85080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6C7C0-5FC6-DAB1-C5EB-AC5D501A5B30}"/>
            </a:ext>
          </a:extLst>
        </p:cNvPr>
        <p:cNvGrpSpPr/>
        <p:nvPr/>
      </p:nvGrpSpPr>
      <p:grpSpPr>
        <a:xfrm>
          <a:off x="0" y="0"/>
          <a:ext cx="0" cy="0"/>
          <a:chOff x="0" y="0"/>
          <a:chExt cx="0" cy="0"/>
        </a:xfrm>
      </p:grpSpPr>
      <p:sp>
        <p:nvSpPr>
          <p:cNvPr id="36" name="CuadroTexto 35">
            <a:extLst>
              <a:ext uri="{FF2B5EF4-FFF2-40B4-BE49-F238E27FC236}">
                <a16:creationId xmlns:a16="http://schemas.microsoft.com/office/drawing/2014/main" id="{D8B523FA-174F-82D5-C2EC-5DA2B708900D}"/>
              </a:ext>
            </a:extLst>
          </p:cNvPr>
          <p:cNvSpPr txBox="1"/>
          <p:nvPr/>
        </p:nvSpPr>
        <p:spPr>
          <a:xfrm>
            <a:off x="939760" y="1975339"/>
            <a:ext cx="8785958" cy="1551963"/>
          </a:xfrm>
          <a:prstGeom prst="rect">
            <a:avLst/>
          </a:prstGeom>
          <a:noFill/>
        </p:spPr>
        <p:txBody>
          <a:bodyPr wrap="square">
            <a:spAutoFit/>
          </a:bodyPr>
          <a:lstStyle/>
          <a:p>
            <a:pPr algn="just"/>
            <a:r>
              <a:rPr lang="es-ES" sz="1355" b="1" dirty="0">
                <a:latin typeface="Calibri" panose="020F0502020204030204" pitchFamily="34" charset="0"/>
              </a:rPr>
              <a:t>2.- Entrega de temas para que el GAD rinda cuentas</a:t>
            </a:r>
          </a:p>
          <a:p>
            <a:pPr algn="just"/>
            <a:endParaRPr lang="es-ES" sz="1355" dirty="0">
              <a:latin typeface="Calibri" panose="020F0502020204030204" pitchFamily="34" charset="0"/>
            </a:endParaRPr>
          </a:p>
          <a:p>
            <a:pPr lvl="1" algn="just"/>
            <a:r>
              <a:rPr lang="es-ES" sz="1355" dirty="0">
                <a:latin typeface="Calibri" panose="020F0502020204030204" pitchFamily="34" charset="0"/>
              </a:rPr>
              <a:t>Se entregará la lista de temas al GAD por medio de su Secretaría General. La que pondrá en conocimiento a la máxima autoridad para que su equipo técnico de respuesta aquel listado de preguntas.</a:t>
            </a:r>
          </a:p>
          <a:p>
            <a:pPr algn="just"/>
            <a:endParaRPr lang="es-ES" sz="1355" dirty="0">
              <a:latin typeface="Calibri" panose="020F0502020204030204" pitchFamily="34" charset="0"/>
            </a:endParaRPr>
          </a:p>
          <a:p>
            <a:pPr algn="just"/>
            <a:endParaRPr lang="es-ES" sz="1355" dirty="0">
              <a:latin typeface="Calibri" panose="020F0502020204030204" pitchFamily="34" charset="0"/>
            </a:endParaRPr>
          </a:p>
          <a:p>
            <a:pPr algn="just"/>
            <a:endParaRPr lang="es-ES" sz="1355" dirty="0">
              <a:latin typeface="Calibri" panose="020F0502020204030204" pitchFamily="34" charset="0"/>
            </a:endParaRPr>
          </a:p>
        </p:txBody>
      </p:sp>
      <p:pic>
        <p:nvPicPr>
          <p:cNvPr id="6" name="Imagen 5">
            <a:extLst>
              <a:ext uri="{FF2B5EF4-FFF2-40B4-BE49-F238E27FC236}">
                <a16:creationId xmlns:a16="http://schemas.microsoft.com/office/drawing/2014/main" id="{F8DD5E13-F12D-03CA-0694-A8FC35F130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9451" y="3038664"/>
            <a:ext cx="3036310" cy="2684542"/>
          </a:xfrm>
          <a:prstGeom prst="rect">
            <a:avLst/>
          </a:prstGeom>
        </p:spPr>
      </p:pic>
      <p:grpSp>
        <p:nvGrpSpPr>
          <p:cNvPr id="2" name="Grupo 1">
            <a:extLst>
              <a:ext uri="{FF2B5EF4-FFF2-40B4-BE49-F238E27FC236}">
                <a16:creationId xmlns:a16="http://schemas.microsoft.com/office/drawing/2014/main" id="{BDCB7C2E-66AE-078D-61E7-6CB3E73CDF3A}"/>
              </a:ext>
            </a:extLst>
          </p:cNvPr>
          <p:cNvGrpSpPr/>
          <p:nvPr/>
        </p:nvGrpSpPr>
        <p:grpSpPr>
          <a:xfrm>
            <a:off x="525377" y="873849"/>
            <a:ext cx="2104012" cy="899965"/>
            <a:chOff x="4992745" y="2457381"/>
            <a:chExt cx="2104012" cy="899965"/>
          </a:xfrm>
        </p:grpSpPr>
        <p:sp>
          <p:nvSpPr>
            <p:cNvPr id="3" name="Rectángulo 2">
              <a:extLst>
                <a:ext uri="{FF2B5EF4-FFF2-40B4-BE49-F238E27FC236}">
                  <a16:creationId xmlns:a16="http://schemas.microsoft.com/office/drawing/2014/main" id="{D7FCF38A-C6A0-DB46-11CC-E1D731DBF794}"/>
                </a:ext>
              </a:extLst>
            </p:cNvPr>
            <p:cNvSpPr/>
            <p:nvPr/>
          </p:nvSpPr>
          <p:spPr>
            <a:xfrm>
              <a:off x="4992745" y="2457381"/>
              <a:ext cx="2104012" cy="899965"/>
            </a:xfrm>
            <a:prstGeom prst="rect">
              <a:avLst/>
            </a:prstGeom>
            <a:solidFill>
              <a:schemeClr val="accent6"/>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4" name="CuadroTexto 3">
              <a:extLst>
                <a:ext uri="{FF2B5EF4-FFF2-40B4-BE49-F238E27FC236}">
                  <a16:creationId xmlns:a16="http://schemas.microsoft.com/office/drawing/2014/main" id="{D970717E-E663-DCA4-9681-4FCCDC00887A}"/>
                </a:ext>
              </a:extLst>
            </p:cNvPr>
            <p:cNvSpPr txBox="1"/>
            <p:nvPr/>
          </p:nvSpPr>
          <p:spPr>
            <a:xfrm>
              <a:off x="4992745"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ENTREGA DE TEMAS PARA QUE EL GAD RINDA CUENTAS</a:t>
              </a:r>
            </a:p>
          </p:txBody>
        </p:sp>
      </p:grpSp>
      <p:pic>
        <p:nvPicPr>
          <p:cNvPr id="5" name="Picture 667">
            <a:extLst>
              <a:ext uri="{FF2B5EF4-FFF2-40B4-BE49-F238E27FC236}">
                <a16:creationId xmlns:a16="http://schemas.microsoft.com/office/drawing/2014/main" id="{B8C219AA-7097-DB9C-FF2D-7B70463713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6">
            <a:extLst>
              <a:ext uri="{FF2B5EF4-FFF2-40B4-BE49-F238E27FC236}">
                <a16:creationId xmlns:a16="http://schemas.microsoft.com/office/drawing/2014/main" id="{6849FD76-4A76-8EFF-7C51-E0E0D4C833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5">
            <a:extLst>
              <a:ext uri="{FF2B5EF4-FFF2-40B4-BE49-F238E27FC236}">
                <a16:creationId xmlns:a16="http://schemas.microsoft.com/office/drawing/2014/main" id="{03CABE1E-42C4-065A-B862-FAF49A7EB5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4">
            <a:extLst>
              <a:ext uri="{FF2B5EF4-FFF2-40B4-BE49-F238E27FC236}">
                <a16:creationId xmlns:a16="http://schemas.microsoft.com/office/drawing/2014/main" id="{A1366B9B-21BA-3CF1-442D-E72BF36D91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2">
            <a:extLst>
              <a:ext uri="{FF2B5EF4-FFF2-40B4-BE49-F238E27FC236}">
                <a16:creationId xmlns:a16="http://schemas.microsoft.com/office/drawing/2014/main" id="{713F3A5F-CB74-45CF-7E02-317768AAAF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1">
            <a:extLst>
              <a:ext uri="{FF2B5EF4-FFF2-40B4-BE49-F238E27FC236}">
                <a16:creationId xmlns:a16="http://schemas.microsoft.com/office/drawing/2014/main" id="{AA62232A-A5E4-8B1C-71AD-14088FAAFC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0">
            <a:extLst>
              <a:ext uri="{FF2B5EF4-FFF2-40B4-BE49-F238E27FC236}">
                <a16:creationId xmlns:a16="http://schemas.microsoft.com/office/drawing/2014/main" id="{3EE41974-CDFC-A2E7-D350-32C54D06AE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0">
            <a:extLst>
              <a:ext uri="{FF2B5EF4-FFF2-40B4-BE49-F238E27FC236}">
                <a16:creationId xmlns:a16="http://schemas.microsoft.com/office/drawing/2014/main" id="{301D5B73-97CD-C024-5E22-0520B8F8A7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43">
            <a:extLst>
              <a:ext uri="{FF2B5EF4-FFF2-40B4-BE49-F238E27FC236}">
                <a16:creationId xmlns:a16="http://schemas.microsoft.com/office/drawing/2014/main" id="{5F15586E-8EF2-518B-7519-3E248B2D7037}"/>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5" name="Rectangle 46">
            <a:extLst>
              <a:ext uri="{FF2B5EF4-FFF2-40B4-BE49-F238E27FC236}">
                <a16:creationId xmlns:a16="http://schemas.microsoft.com/office/drawing/2014/main" id="{9B56BEEC-1CD3-7636-82BE-10651DBE817D}"/>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6" name="Conector recto 15">
            <a:extLst>
              <a:ext uri="{FF2B5EF4-FFF2-40B4-BE49-F238E27FC236}">
                <a16:creationId xmlns:a16="http://schemas.microsoft.com/office/drawing/2014/main" id="{D1A6D054-7532-FC14-C8B3-1E27C6591C42}"/>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7" name="Conector recto 16">
            <a:extLst>
              <a:ext uri="{FF2B5EF4-FFF2-40B4-BE49-F238E27FC236}">
                <a16:creationId xmlns:a16="http://schemas.microsoft.com/office/drawing/2014/main" id="{BF065246-DAAE-415D-F811-553414A42A17}"/>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8" name="Picture 663">
            <a:extLst>
              <a:ext uri="{FF2B5EF4-FFF2-40B4-BE49-F238E27FC236}">
                <a16:creationId xmlns:a16="http://schemas.microsoft.com/office/drawing/2014/main" id="{731B11FE-74C8-A32B-A847-370BCB4727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a:extLst>
              <a:ext uri="{FF2B5EF4-FFF2-40B4-BE49-F238E27FC236}">
                <a16:creationId xmlns:a16="http://schemas.microsoft.com/office/drawing/2014/main" id="{285A6D65-A349-D462-36BD-635EAB60A9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a:extLst>
              <a:ext uri="{FF2B5EF4-FFF2-40B4-BE49-F238E27FC236}">
                <a16:creationId xmlns:a16="http://schemas.microsoft.com/office/drawing/2014/main" id="{E3EFFB89-0C21-470E-D85D-2C0EEE5FFD7D}"/>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C735F766-E72A-2F37-41D4-4E11E7DAD47D}"/>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B221A746-CF79-92CE-B620-581CE344B8E0}"/>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B4FB547C-4FC8-A390-EE0D-890E78160570}"/>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C8289471-B27B-B906-8890-6247927567A3}"/>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DA3B300F-370F-2D97-1968-43A158FDB37B}"/>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6B690279-C9BA-33B1-B3B8-D0099E55E853}"/>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C7624325-A28C-55D3-50D0-581E2026D1F5}"/>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C4F554C5-1A69-3C22-1575-F28FCB1118CC}"/>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158E8882-CCC2-C39F-EF26-36F843B50464}"/>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73D72511-0F74-03B3-3D08-B5F19B0D176F}"/>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32" name="Conector recto 31">
            <a:extLst>
              <a:ext uri="{FF2B5EF4-FFF2-40B4-BE49-F238E27FC236}">
                <a16:creationId xmlns:a16="http://schemas.microsoft.com/office/drawing/2014/main" id="{5CFD53A0-6F2C-F36A-01A3-DD43A03D7523}"/>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33" name="Imagen 32">
            <a:extLst>
              <a:ext uri="{FF2B5EF4-FFF2-40B4-BE49-F238E27FC236}">
                <a16:creationId xmlns:a16="http://schemas.microsoft.com/office/drawing/2014/main" id="{F2A7CD6C-8527-17AA-76E5-2209201165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34" name="Conector recto 33">
            <a:extLst>
              <a:ext uri="{FF2B5EF4-FFF2-40B4-BE49-F238E27FC236}">
                <a16:creationId xmlns:a16="http://schemas.microsoft.com/office/drawing/2014/main" id="{469600B1-70BD-D98E-938A-3BB9EA7DC518}"/>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5" name="Conector recto 34">
            <a:extLst>
              <a:ext uri="{FF2B5EF4-FFF2-40B4-BE49-F238E27FC236}">
                <a16:creationId xmlns:a16="http://schemas.microsoft.com/office/drawing/2014/main" id="{988A2626-4E6D-F03D-6651-011046F19298}"/>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7" name="Conector recto 36">
            <a:extLst>
              <a:ext uri="{FF2B5EF4-FFF2-40B4-BE49-F238E27FC236}">
                <a16:creationId xmlns:a16="http://schemas.microsoft.com/office/drawing/2014/main" id="{05D93A51-F48A-8043-53FB-DF7163E4D0DA}"/>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42" name="Elipse 41">
            <a:extLst>
              <a:ext uri="{FF2B5EF4-FFF2-40B4-BE49-F238E27FC236}">
                <a16:creationId xmlns:a16="http://schemas.microsoft.com/office/drawing/2014/main" id="{925EB7DE-B3C8-D2D2-666F-C35D73DEB06C}"/>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3" name="Rectangle 46">
            <a:extLst>
              <a:ext uri="{FF2B5EF4-FFF2-40B4-BE49-F238E27FC236}">
                <a16:creationId xmlns:a16="http://schemas.microsoft.com/office/drawing/2014/main" id="{00106987-38BE-539C-478E-05E8884BD89E}"/>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44" name="Elipse 43">
            <a:extLst>
              <a:ext uri="{FF2B5EF4-FFF2-40B4-BE49-F238E27FC236}">
                <a16:creationId xmlns:a16="http://schemas.microsoft.com/office/drawing/2014/main" id="{298D6006-54A6-6FD0-A516-7F70A108FCCB}"/>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5" name="Imagen 44">
            <a:extLst>
              <a:ext uri="{FF2B5EF4-FFF2-40B4-BE49-F238E27FC236}">
                <a16:creationId xmlns:a16="http://schemas.microsoft.com/office/drawing/2014/main" id="{EC3C5F01-A5DF-074D-FA97-547EC6CF5E81}"/>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46" name="Rectangle 46">
            <a:extLst>
              <a:ext uri="{FF2B5EF4-FFF2-40B4-BE49-F238E27FC236}">
                <a16:creationId xmlns:a16="http://schemas.microsoft.com/office/drawing/2014/main" id="{27D8F596-3A91-E19F-2F3D-2E4A07F28D8A}"/>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80708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9C675-4E48-0067-E26A-14C9DFE7610E}"/>
            </a:ext>
          </a:extLst>
        </p:cNvPr>
        <p:cNvGrpSpPr/>
        <p:nvPr/>
      </p:nvGrpSpPr>
      <p:grpSpPr>
        <a:xfrm>
          <a:off x="0" y="0"/>
          <a:ext cx="0" cy="0"/>
          <a:chOff x="0" y="0"/>
          <a:chExt cx="0" cy="0"/>
        </a:xfrm>
      </p:grpSpPr>
      <p:sp>
        <p:nvSpPr>
          <p:cNvPr id="35" name="CuadroTexto 34">
            <a:extLst>
              <a:ext uri="{FF2B5EF4-FFF2-40B4-BE49-F238E27FC236}">
                <a16:creationId xmlns:a16="http://schemas.microsoft.com/office/drawing/2014/main" id="{50D29534-1392-61C9-684F-0BE05487A7CE}"/>
              </a:ext>
            </a:extLst>
          </p:cNvPr>
          <p:cNvSpPr txBox="1"/>
          <p:nvPr/>
        </p:nvSpPr>
        <p:spPr>
          <a:xfrm>
            <a:off x="4055246" y="1075660"/>
            <a:ext cx="3669126" cy="405047"/>
          </a:xfrm>
          <a:prstGeom prst="rect">
            <a:avLst/>
          </a:prstGeom>
          <a:noFill/>
        </p:spPr>
        <p:txBody>
          <a:bodyPr wrap="square">
            <a:spAutoFit/>
          </a:bodyPr>
          <a:lstStyle/>
          <a:p>
            <a:pPr algn="just"/>
            <a:r>
              <a:rPr lang="es-EC" sz="2032" b="1" dirty="0">
                <a:solidFill>
                  <a:srgbClr val="FF6600"/>
                </a:solidFill>
                <a:latin typeface="Arial" panose="020B0604020202020204" pitchFamily="34" charset="0"/>
                <a:cs typeface="Arial" panose="020B0604020202020204" pitchFamily="34" charset="0"/>
              </a:rPr>
              <a:t>C</a:t>
            </a:r>
            <a:r>
              <a:rPr lang="es-EC" sz="1355" b="1" dirty="0">
                <a:latin typeface="Arial" panose="020B0604020202020204" pitchFamily="34" charset="0"/>
                <a:cs typeface="Arial" panose="020B0604020202020204" pitchFamily="34" charset="0"/>
              </a:rPr>
              <a:t>ONFORMACIÓN DEL EQUIPO MIXTO.</a:t>
            </a:r>
          </a:p>
        </p:txBody>
      </p:sp>
      <p:sp>
        <p:nvSpPr>
          <p:cNvPr id="36" name="CuadroTexto 35">
            <a:extLst>
              <a:ext uri="{FF2B5EF4-FFF2-40B4-BE49-F238E27FC236}">
                <a16:creationId xmlns:a16="http://schemas.microsoft.com/office/drawing/2014/main" id="{56048066-C5D3-7E43-0EF3-A15DF91F56E5}"/>
              </a:ext>
            </a:extLst>
          </p:cNvPr>
          <p:cNvSpPr txBox="1"/>
          <p:nvPr/>
        </p:nvSpPr>
        <p:spPr>
          <a:xfrm>
            <a:off x="1388916" y="2509636"/>
            <a:ext cx="1736092" cy="370230"/>
          </a:xfrm>
          <a:prstGeom prst="rect">
            <a:avLst/>
          </a:prstGeom>
          <a:noFill/>
        </p:spPr>
        <p:txBody>
          <a:bodyPr wrap="square">
            <a:spAutoFit/>
          </a:bodyPr>
          <a:lstStyle/>
          <a:p>
            <a:pPr algn="just"/>
            <a:r>
              <a:rPr lang="es-ES" sz="1355" b="1" dirty="0">
                <a:latin typeface="Arial" panose="020B0604020202020204" pitchFamily="34" charset="0"/>
                <a:cs typeface="Arial" panose="020B0604020202020204" pitchFamily="34" charset="0"/>
              </a:rPr>
              <a:t>EQUIPO MIXTO </a:t>
            </a:r>
            <a:r>
              <a:rPr lang="es-ES" sz="1806" b="1" dirty="0">
                <a:solidFill>
                  <a:srgbClr val="FF6600"/>
                </a:solidFill>
                <a:latin typeface="Arial" panose="020B0604020202020204" pitchFamily="34" charset="0"/>
                <a:cs typeface="Arial" panose="020B0604020202020204" pitchFamily="34" charset="0"/>
              </a:rPr>
              <a:t>1</a:t>
            </a:r>
            <a:endParaRPr lang="es-EC" sz="1355" b="1" dirty="0">
              <a:latin typeface="Arial" panose="020B0604020202020204" pitchFamily="34" charset="0"/>
              <a:cs typeface="Arial" panose="020B0604020202020204" pitchFamily="34" charset="0"/>
            </a:endParaRPr>
          </a:p>
        </p:txBody>
      </p:sp>
      <p:sp>
        <p:nvSpPr>
          <p:cNvPr id="38" name="CuadroTexto 37">
            <a:extLst>
              <a:ext uri="{FF2B5EF4-FFF2-40B4-BE49-F238E27FC236}">
                <a16:creationId xmlns:a16="http://schemas.microsoft.com/office/drawing/2014/main" id="{4A9B333E-E3DB-2B62-36BA-DF62C40AB1EF}"/>
              </a:ext>
            </a:extLst>
          </p:cNvPr>
          <p:cNvSpPr txBox="1"/>
          <p:nvPr/>
        </p:nvSpPr>
        <p:spPr>
          <a:xfrm>
            <a:off x="560334" y="3142649"/>
            <a:ext cx="3923975" cy="1569660"/>
          </a:xfrm>
          <a:prstGeom prst="rect">
            <a:avLst/>
          </a:prstGeom>
          <a:noFill/>
        </p:spPr>
        <p:txBody>
          <a:bodyPr wrap="square">
            <a:spAutoFit/>
          </a:bodyPr>
          <a:lstStyle/>
          <a:p>
            <a:pPr marL="193567" indent="-193567" algn="just">
              <a:buFont typeface="Arial" panose="020B0604020202020204" pitchFamily="34" charset="0"/>
              <a:buChar char="•"/>
            </a:pPr>
            <a:r>
              <a:rPr lang="es-ES" sz="1200" b="1" dirty="0">
                <a:latin typeface="Arial" panose="020B0604020202020204" pitchFamily="34" charset="0"/>
                <a:cs typeface="Arial" panose="020B0604020202020204" pitchFamily="34" charset="0"/>
              </a:rPr>
              <a:t>LIDERADA POR EL GADMA</a:t>
            </a:r>
          </a:p>
          <a:p>
            <a:pPr marL="193567" indent="-193567" algn="just">
              <a:buFont typeface="Arial" panose="020B0604020202020204" pitchFamily="34" charset="0"/>
              <a:buChar char="•"/>
            </a:pPr>
            <a:endParaRPr lang="es-ES" sz="1200" b="1" dirty="0">
              <a:latin typeface="Arial" panose="020B0604020202020204" pitchFamily="34" charset="0"/>
              <a:cs typeface="Arial" panose="020B0604020202020204" pitchFamily="34" charset="0"/>
            </a:endParaRPr>
          </a:p>
          <a:p>
            <a:pPr marL="193567" indent="-193567" algn="just">
              <a:buFont typeface="Arial" panose="020B0604020202020204" pitchFamily="34" charset="0"/>
              <a:buChar char="•"/>
            </a:pPr>
            <a:r>
              <a:rPr lang="es-ES" sz="1200" b="1" dirty="0">
                <a:latin typeface="Arial" panose="020B0604020202020204" pitchFamily="34" charset="0"/>
                <a:cs typeface="Arial" panose="020B0604020202020204" pitchFamily="34" charset="0"/>
              </a:rPr>
              <a:t>CPL-INTEGRANTES CIUDADANOS DEL CASCO URBANO - ORGANIZACIONES</a:t>
            </a:r>
          </a:p>
          <a:p>
            <a:pPr algn="just"/>
            <a:endParaRPr lang="es-ES" sz="1200" b="1" dirty="0">
              <a:solidFill>
                <a:srgbClr val="4421FF"/>
              </a:solidFill>
              <a:latin typeface="Arial" panose="020B0604020202020204" pitchFamily="34" charset="0"/>
              <a:cs typeface="Arial" panose="020B0604020202020204" pitchFamily="34" charset="0"/>
            </a:endParaRPr>
          </a:p>
          <a:p>
            <a:pPr algn="just"/>
            <a:r>
              <a:rPr lang="es-ES" sz="1200" dirty="0"/>
              <a:t>Será la encargada de analizar los temas presentados por la ciudadanía. </a:t>
            </a:r>
          </a:p>
          <a:p>
            <a:pPr algn="just"/>
            <a:endParaRPr lang="es-ES" sz="1200" dirty="0"/>
          </a:p>
        </p:txBody>
      </p:sp>
      <p:sp>
        <p:nvSpPr>
          <p:cNvPr id="41" name="CuadroTexto 40">
            <a:extLst>
              <a:ext uri="{FF2B5EF4-FFF2-40B4-BE49-F238E27FC236}">
                <a16:creationId xmlns:a16="http://schemas.microsoft.com/office/drawing/2014/main" id="{EC9F128A-8C25-5842-9E41-68778CBE26FC}"/>
              </a:ext>
            </a:extLst>
          </p:cNvPr>
          <p:cNvSpPr txBox="1"/>
          <p:nvPr/>
        </p:nvSpPr>
        <p:spPr>
          <a:xfrm>
            <a:off x="8525974" y="2415579"/>
            <a:ext cx="1736092" cy="370230"/>
          </a:xfrm>
          <a:prstGeom prst="rect">
            <a:avLst/>
          </a:prstGeom>
          <a:noFill/>
        </p:spPr>
        <p:txBody>
          <a:bodyPr wrap="square">
            <a:spAutoFit/>
          </a:bodyPr>
          <a:lstStyle/>
          <a:p>
            <a:pPr algn="just"/>
            <a:r>
              <a:rPr lang="es-ES" sz="1355" b="1" dirty="0">
                <a:latin typeface="Arial" panose="020B0604020202020204" pitchFamily="34" charset="0"/>
                <a:cs typeface="Arial" panose="020B0604020202020204" pitchFamily="34" charset="0"/>
              </a:rPr>
              <a:t>EQUIPO MIXTO </a:t>
            </a:r>
            <a:r>
              <a:rPr lang="es-ES" sz="1806" b="1" dirty="0">
                <a:solidFill>
                  <a:srgbClr val="FF6600"/>
                </a:solidFill>
                <a:latin typeface="Arial" panose="020B0604020202020204" pitchFamily="34" charset="0"/>
                <a:cs typeface="Arial" panose="020B0604020202020204" pitchFamily="34" charset="0"/>
              </a:rPr>
              <a:t>2</a:t>
            </a:r>
            <a:endParaRPr lang="es-EC" sz="1355" b="1" dirty="0">
              <a:latin typeface="Arial" panose="020B0604020202020204" pitchFamily="34" charset="0"/>
              <a:cs typeface="Arial" panose="020B0604020202020204" pitchFamily="34" charset="0"/>
            </a:endParaRPr>
          </a:p>
        </p:txBody>
      </p:sp>
      <p:sp>
        <p:nvSpPr>
          <p:cNvPr id="43" name="CuadroTexto 42">
            <a:extLst>
              <a:ext uri="{FF2B5EF4-FFF2-40B4-BE49-F238E27FC236}">
                <a16:creationId xmlns:a16="http://schemas.microsoft.com/office/drawing/2014/main" id="{02C03CCD-0010-A1DB-FF50-09F451F6D676}"/>
              </a:ext>
            </a:extLst>
          </p:cNvPr>
          <p:cNvSpPr txBox="1"/>
          <p:nvPr/>
        </p:nvSpPr>
        <p:spPr>
          <a:xfrm>
            <a:off x="7194978" y="2979284"/>
            <a:ext cx="4643252" cy="1754326"/>
          </a:xfrm>
          <a:prstGeom prst="rect">
            <a:avLst/>
          </a:prstGeom>
          <a:noFill/>
        </p:spPr>
        <p:txBody>
          <a:bodyPr wrap="square">
            <a:spAutoFit/>
          </a:bodyPr>
          <a:lstStyle/>
          <a:p>
            <a:pPr marL="193567" indent="-193567" algn="just">
              <a:buFont typeface="Arial" panose="020B0604020202020204" pitchFamily="34" charset="0"/>
              <a:buChar char="•"/>
            </a:pPr>
            <a:r>
              <a:rPr lang="es-ES" sz="1200" b="1" dirty="0">
                <a:latin typeface="Arial" panose="020B0604020202020204" pitchFamily="34" charset="0"/>
                <a:cs typeface="Arial" panose="020B0604020202020204" pitchFamily="34" charset="0"/>
              </a:rPr>
              <a:t>CPL-INTEGRANTES CIUDADANOS DEL CASCO URBANO - ORGANIZACIONES</a:t>
            </a:r>
          </a:p>
          <a:p>
            <a:pPr algn="just"/>
            <a:endParaRPr lang="es-ES" sz="1200" b="1" dirty="0">
              <a:latin typeface="Arial" panose="020B0604020202020204" pitchFamily="34" charset="0"/>
              <a:cs typeface="Arial" panose="020B0604020202020204" pitchFamily="34" charset="0"/>
            </a:endParaRPr>
          </a:p>
          <a:p>
            <a:pPr marL="193567" indent="-193567" algn="just">
              <a:buFont typeface="Arial" panose="020B0604020202020204" pitchFamily="34" charset="0"/>
              <a:buChar char="•"/>
            </a:pPr>
            <a:r>
              <a:rPr lang="es-ES" sz="1200" b="1" dirty="0">
                <a:latin typeface="Arial" panose="020B0604020202020204" pitchFamily="34" charset="0"/>
                <a:cs typeface="Arial" panose="020B0604020202020204" pitchFamily="34" charset="0"/>
              </a:rPr>
              <a:t>TÉCNICOS DEL GADMA</a:t>
            </a:r>
            <a:endParaRPr lang="es-ES" sz="1200" b="1" dirty="0">
              <a:solidFill>
                <a:srgbClr val="4421FF"/>
              </a:solidFill>
              <a:latin typeface="Arial" panose="020B0604020202020204" pitchFamily="34" charset="0"/>
              <a:cs typeface="Arial" panose="020B0604020202020204" pitchFamily="34" charset="0"/>
            </a:endParaRPr>
          </a:p>
          <a:p>
            <a:pPr algn="just"/>
            <a:endParaRPr lang="es-ES" sz="1200" b="1" dirty="0">
              <a:solidFill>
                <a:srgbClr val="4421FF"/>
              </a:solidFill>
              <a:latin typeface="Arial" panose="020B0604020202020204" pitchFamily="34" charset="0"/>
              <a:cs typeface="Arial" panose="020B0604020202020204" pitchFamily="34" charset="0"/>
            </a:endParaRPr>
          </a:p>
          <a:p>
            <a:pPr algn="just"/>
            <a:r>
              <a:rPr lang="es-ES" sz="1200" dirty="0"/>
              <a:t>Su responsabilidad es velar el proceso de la deliberación pública y evaluación del Informe institucional, verificar la convocatoria a la deliberación pública, participar en la construcción de la metodología de las mesas de trabajo y sistematizar los aportes ciudadanos. </a:t>
            </a:r>
          </a:p>
        </p:txBody>
      </p:sp>
      <p:cxnSp>
        <p:nvCxnSpPr>
          <p:cNvPr id="74" name="Conector recto 73">
            <a:extLst>
              <a:ext uri="{FF2B5EF4-FFF2-40B4-BE49-F238E27FC236}">
                <a16:creationId xmlns:a16="http://schemas.microsoft.com/office/drawing/2014/main" id="{AB370F2E-8F50-1BFA-84FE-599DED98CA59}"/>
              </a:ext>
            </a:extLst>
          </p:cNvPr>
          <p:cNvCxnSpPr>
            <a:cxnSpLocks/>
          </p:cNvCxnSpPr>
          <p:nvPr/>
        </p:nvCxnSpPr>
        <p:spPr>
          <a:xfrm>
            <a:off x="2032379" y="2063997"/>
            <a:ext cx="7361641" cy="0"/>
          </a:xfrm>
          <a:prstGeom prst="line">
            <a:avLst/>
          </a:prstGeom>
          <a:ln w="381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77" name="Conector recto de flecha 76">
            <a:extLst>
              <a:ext uri="{FF2B5EF4-FFF2-40B4-BE49-F238E27FC236}">
                <a16:creationId xmlns:a16="http://schemas.microsoft.com/office/drawing/2014/main" id="{5F0F0011-043C-C23B-851B-F2CE9D7BCFD3}"/>
              </a:ext>
            </a:extLst>
          </p:cNvPr>
          <p:cNvCxnSpPr>
            <a:cxnSpLocks/>
          </p:cNvCxnSpPr>
          <p:nvPr/>
        </p:nvCxnSpPr>
        <p:spPr>
          <a:xfrm>
            <a:off x="9372493" y="2047395"/>
            <a:ext cx="0" cy="396000"/>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ector recto de flecha 77">
            <a:extLst>
              <a:ext uri="{FF2B5EF4-FFF2-40B4-BE49-F238E27FC236}">
                <a16:creationId xmlns:a16="http://schemas.microsoft.com/office/drawing/2014/main" id="{6B284EBE-B612-292A-8E07-29BAC47FF2A9}"/>
              </a:ext>
            </a:extLst>
          </p:cNvPr>
          <p:cNvCxnSpPr>
            <a:cxnSpLocks/>
          </p:cNvCxnSpPr>
          <p:nvPr/>
        </p:nvCxnSpPr>
        <p:spPr>
          <a:xfrm>
            <a:off x="2032379" y="2092991"/>
            <a:ext cx="0" cy="304807"/>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pic>
        <p:nvPicPr>
          <p:cNvPr id="2" name="Picture 667">
            <a:extLst>
              <a:ext uri="{FF2B5EF4-FFF2-40B4-BE49-F238E27FC236}">
                <a16:creationId xmlns:a16="http://schemas.microsoft.com/office/drawing/2014/main" id="{3A5D2C6F-4FFA-4383-E666-1ECE449A27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a:extLst>
              <a:ext uri="{FF2B5EF4-FFF2-40B4-BE49-F238E27FC236}">
                <a16:creationId xmlns:a16="http://schemas.microsoft.com/office/drawing/2014/main" id="{9515E200-06F6-F954-E513-7095AF3CE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a:extLst>
              <a:ext uri="{FF2B5EF4-FFF2-40B4-BE49-F238E27FC236}">
                <a16:creationId xmlns:a16="http://schemas.microsoft.com/office/drawing/2014/main" id="{6D452982-190C-EC13-A9E2-DEF108832A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a:extLst>
              <a:ext uri="{FF2B5EF4-FFF2-40B4-BE49-F238E27FC236}">
                <a16:creationId xmlns:a16="http://schemas.microsoft.com/office/drawing/2014/main" id="{44007177-2658-26C4-9553-87F09E7C0E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a:extLst>
              <a:ext uri="{FF2B5EF4-FFF2-40B4-BE49-F238E27FC236}">
                <a16:creationId xmlns:a16="http://schemas.microsoft.com/office/drawing/2014/main" id="{217CE3D5-1351-5CC4-9384-F4868E9506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a:extLst>
              <a:ext uri="{FF2B5EF4-FFF2-40B4-BE49-F238E27FC236}">
                <a16:creationId xmlns:a16="http://schemas.microsoft.com/office/drawing/2014/main" id="{B5EA8D0E-3C69-F119-5352-4FC9D8F5E0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a:extLst>
              <a:ext uri="{FF2B5EF4-FFF2-40B4-BE49-F238E27FC236}">
                <a16:creationId xmlns:a16="http://schemas.microsoft.com/office/drawing/2014/main" id="{F4A0FBF5-2EBE-3D41-D60C-E9A95680F3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a:extLst>
              <a:ext uri="{FF2B5EF4-FFF2-40B4-BE49-F238E27FC236}">
                <a16:creationId xmlns:a16="http://schemas.microsoft.com/office/drawing/2014/main" id="{994098A1-B56D-8933-4994-A07096AB00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3">
            <a:extLst>
              <a:ext uri="{FF2B5EF4-FFF2-40B4-BE49-F238E27FC236}">
                <a16:creationId xmlns:a16="http://schemas.microsoft.com/office/drawing/2014/main" id="{42039531-F526-7B03-D93A-EFF6CA88F395}"/>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1" name="Rectangle 46">
            <a:extLst>
              <a:ext uri="{FF2B5EF4-FFF2-40B4-BE49-F238E27FC236}">
                <a16:creationId xmlns:a16="http://schemas.microsoft.com/office/drawing/2014/main" id="{543446C2-8455-B0D9-DDB2-5DF947D6CA84}"/>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2" name="Conector recto 11">
            <a:extLst>
              <a:ext uri="{FF2B5EF4-FFF2-40B4-BE49-F238E27FC236}">
                <a16:creationId xmlns:a16="http://schemas.microsoft.com/office/drawing/2014/main" id="{29C91D69-A34D-F871-BD07-5F769A17358E}"/>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3" name="Conector recto 12">
            <a:extLst>
              <a:ext uri="{FF2B5EF4-FFF2-40B4-BE49-F238E27FC236}">
                <a16:creationId xmlns:a16="http://schemas.microsoft.com/office/drawing/2014/main" id="{AFFEA27F-132C-990C-5920-641AC8E1103B}"/>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4" name="Picture 663">
            <a:extLst>
              <a:ext uri="{FF2B5EF4-FFF2-40B4-BE49-F238E27FC236}">
                <a16:creationId xmlns:a16="http://schemas.microsoft.com/office/drawing/2014/main" id="{01AC8B2B-6C7B-6F0E-6CA9-AB00DEAE31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67">
            <a:extLst>
              <a:ext uri="{FF2B5EF4-FFF2-40B4-BE49-F238E27FC236}">
                <a16:creationId xmlns:a16="http://schemas.microsoft.com/office/drawing/2014/main" id="{43A40B6A-3369-62E9-3335-0A124AFE01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Elipse 15">
            <a:extLst>
              <a:ext uri="{FF2B5EF4-FFF2-40B4-BE49-F238E27FC236}">
                <a16:creationId xmlns:a16="http://schemas.microsoft.com/office/drawing/2014/main" id="{382B5D72-93D2-494D-6080-5870D4C35B17}"/>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Elipse 16">
            <a:extLst>
              <a:ext uri="{FF2B5EF4-FFF2-40B4-BE49-F238E27FC236}">
                <a16:creationId xmlns:a16="http://schemas.microsoft.com/office/drawing/2014/main" id="{59C5211D-0C4D-BDFD-79C8-E0C487319F03}"/>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a:extLst>
              <a:ext uri="{FF2B5EF4-FFF2-40B4-BE49-F238E27FC236}">
                <a16:creationId xmlns:a16="http://schemas.microsoft.com/office/drawing/2014/main" id="{54451122-9C80-5289-E6F4-9066BD72E624}"/>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a:extLst>
              <a:ext uri="{FF2B5EF4-FFF2-40B4-BE49-F238E27FC236}">
                <a16:creationId xmlns:a16="http://schemas.microsoft.com/office/drawing/2014/main" id="{6BA4A7B1-18FB-2F50-1878-3943F144CDCC}"/>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a:extLst>
              <a:ext uri="{FF2B5EF4-FFF2-40B4-BE49-F238E27FC236}">
                <a16:creationId xmlns:a16="http://schemas.microsoft.com/office/drawing/2014/main" id="{EAF8DD28-560E-D8CB-0F82-9A5E7C13AB99}"/>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a:extLst>
              <a:ext uri="{FF2B5EF4-FFF2-40B4-BE49-F238E27FC236}">
                <a16:creationId xmlns:a16="http://schemas.microsoft.com/office/drawing/2014/main" id="{B65ADBCC-C116-4FAC-ACEF-D49A413C880F}"/>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31DDF2C7-BF3B-0E72-2187-A3782475A88A}"/>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3B9807D5-7886-08B5-E836-BB3BFFABE6A6}"/>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AB0F3990-EAFB-5CFD-9B35-006089F3CDDC}"/>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9F2889DD-74E1-EEDA-7DAC-4B2131486139}"/>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01D07B28-9DA5-CF78-D725-6353AD5A295F}"/>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7" name="Conector recto 26">
            <a:extLst>
              <a:ext uri="{FF2B5EF4-FFF2-40B4-BE49-F238E27FC236}">
                <a16:creationId xmlns:a16="http://schemas.microsoft.com/office/drawing/2014/main" id="{695421D3-61AF-BE5E-18C7-06BDE29C4CEB}"/>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28" name="Imagen 27">
            <a:extLst>
              <a:ext uri="{FF2B5EF4-FFF2-40B4-BE49-F238E27FC236}">
                <a16:creationId xmlns:a16="http://schemas.microsoft.com/office/drawing/2014/main" id="{3143B69A-9937-DF27-3421-5E693C9C81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29" name="Conector recto 28">
            <a:extLst>
              <a:ext uri="{FF2B5EF4-FFF2-40B4-BE49-F238E27FC236}">
                <a16:creationId xmlns:a16="http://schemas.microsoft.com/office/drawing/2014/main" id="{2691E4AF-37F9-9772-EB99-3C412EDF0E7B}"/>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0" name="Conector recto 29">
            <a:extLst>
              <a:ext uri="{FF2B5EF4-FFF2-40B4-BE49-F238E27FC236}">
                <a16:creationId xmlns:a16="http://schemas.microsoft.com/office/drawing/2014/main" id="{6DD50C24-F401-6B45-925F-9B722EAEDC9D}"/>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a:extLst>
              <a:ext uri="{FF2B5EF4-FFF2-40B4-BE49-F238E27FC236}">
                <a16:creationId xmlns:a16="http://schemas.microsoft.com/office/drawing/2014/main" id="{A9176106-6CF9-7D11-5C20-B9377C5AF55B}"/>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2" name="Elipse 31">
            <a:extLst>
              <a:ext uri="{FF2B5EF4-FFF2-40B4-BE49-F238E27FC236}">
                <a16:creationId xmlns:a16="http://schemas.microsoft.com/office/drawing/2014/main" id="{15334D58-78C0-5991-78E4-C8BE32580F09}"/>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3" name="Rectangle 46">
            <a:extLst>
              <a:ext uri="{FF2B5EF4-FFF2-40B4-BE49-F238E27FC236}">
                <a16:creationId xmlns:a16="http://schemas.microsoft.com/office/drawing/2014/main" id="{D69321D7-07F6-B119-51E8-B14DB4E2CD3C}"/>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34" name="Elipse 33">
            <a:extLst>
              <a:ext uri="{FF2B5EF4-FFF2-40B4-BE49-F238E27FC236}">
                <a16:creationId xmlns:a16="http://schemas.microsoft.com/office/drawing/2014/main" id="{850563B5-8A39-080D-4ACA-A5E9CE71AB0E}"/>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Imagen 36">
            <a:extLst>
              <a:ext uri="{FF2B5EF4-FFF2-40B4-BE49-F238E27FC236}">
                <a16:creationId xmlns:a16="http://schemas.microsoft.com/office/drawing/2014/main" id="{A41E2560-12C6-54A5-4770-43759D1B3EC5}"/>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39" name="Rectangle 46">
            <a:extLst>
              <a:ext uri="{FF2B5EF4-FFF2-40B4-BE49-F238E27FC236}">
                <a16:creationId xmlns:a16="http://schemas.microsoft.com/office/drawing/2014/main" id="{8A2C03A9-3578-DB5C-1E2B-97061EEA1DC7}"/>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40" name="Grupo 39">
            <a:extLst>
              <a:ext uri="{FF2B5EF4-FFF2-40B4-BE49-F238E27FC236}">
                <a16:creationId xmlns:a16="http://schemas.microsoft.com/office/drawing/2014/main" id="{74B7BBD9-4C75-D205-E9B7-0D673AAB424C}"/>
              </a:ext>
            </a:extLst>
          </p:cNvPr>
          <p:cNvGrpSpPr/>
          <p:nvPr/>
        </p:nvGrpSpPr>
        <p:grpSpPr>
          <a:xfrm>
            <a:off x="336910" y="863231"/>
            <a:ext cx="2104012" cy="899965"/>
            <a:chOff x="7489001" y="2457381"/>
            <a:chExt cx="2104012" cy="899965"/>
          </a:xfrm>
        </p:grpSpPr>
        <p:sp>
          <p:nvSpPr>
            <p:cNvPr id="42" name="Rectángulo 41">
              <a:extLst>
                <a:ext uri="{FF2B5EF4-FFF2-40B4-BE49-F238E27FC236}">
                  <a16:creationId xmlns:a16="http://schemas.microsoft.com/office/drawing/2014/main" id="{7EF38AF9-AD60-0913-5F79-9792B49F7C80}"/>
                </a:ext>
              </a:extLst>
            </p:cNvPr>
            <p:cNvSpPr/>
            <p:nvPr/>
          </p:nvSpPr>
          <p:spPr>
            <a:xfrm>
              <a:off x="7489001" y="2457381"/>
              <a:ext cx="2104012" cy="899965"/>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4" name="CuadroTexto 43">
              <a:extLst>
                <a:ext uri="{FF2B5EF4-FFF2-40B4-BE49-F238E27FC236}">
                  <a16:creationId xmlns:a16="http://schemas.microsoft.com/office/drawing/2014/main" id="{9D8772C7-8241-4A44-6316-A23F9DFE9B1B}"/>
                </a:ext>
              </a:extLst>
            </p:cNvPr>
            <p:cNvSpPr txBox="1"/>
            <p:nvPr/>
          </p:nvSpPr>
          <p:spPr>
            <a:xfrm>
              <a:off x="7489001"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4.- INSTANCIA DE PARTICIPACIÓN</a:t>
              </a:r>
            </a:p>
          </p:txBody>
        </p:sp>
      </p:grpSp>
      <p:sp>
        <p:nvSpPr>
          <p:cNvPr id="46" name="CuadroTexto 45">
            <a:extLst>
              <a:ext uri="{FF2B5EF4-FFF2-40B4-BE49-F238E27FC236}">
                <a16:creationId xmlns:a16="http://schemas.microsoft.com/office/drawing/2014/main" id="{660DAA98-77D3-FFB4-FDE8-43E4DB7CDF8A}"/>
              </a:ext>
            </a:extLst>
          </p:cNvPr>
          <p:cNvSpPr txBox="1"/>
          <p:nvPr/>
        </p:nvSpPr>
        <p:spPr>
          <a:xfrm>
            <a:off x="2407125" y="5104917"/>
            <a:ext cx="6965368" cy="1200329"/>
          </a:xfrm>
          <a:prstGeom prst="rect">
            <a:avLst/>
          </a:prstGeom>
          <a:noFill/>
        </p:spPr>
        <p:txBody>
          <a:bodyPr wrap="square">
            <a:spAutoFit/>
          </a:bodyPr>
          <a:lstStyle/>
          <a:p>
            <a:pPr algn="ctr"/>
            <a:r>
              <a:rPr lang="es-EC" dirty="0"/>
              <a:t>La Instancia de Participación recibe las peticiones de la Asamblea Ciudadana Local y organiza un Equipo Técnico Mixto integrado de forma equitativa entre ciudadanos y técnicos del GAD, el cual define objetivos, cronograma y responsables.</a:t>
            </a:r>
          </a:p>
        </p:txBody>
      </p:sp>
    </p:spTree>
    <p:extLst>
      <p:ext uri="{BB962C8B-B14F-4D97-AF65-F5344CB8AC3E}">
        <p14:creationId xmlns:p14="http://schemas.microsoft.com/office/powerpoint/2010/main" val="4189057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34BAF-8A7D-E795-402F-E075BB1DB900}"/>
            </a:ext>
          </a:extLst>
        </p:cNvPr>
        <p:cNvGrpSpPr/>
        <p:nvPr/>
      </p:nvGrpSpPr>
      <p:grpSpPr>
        <a:xfrm>
          <a:off x="0" y="0"/>
          <a:ext cx="0" cy="0"/>
          <a:chOff x="0" y="0"/>
          <a:chExt cx="0" cy="0"/>
        </a:xfrm>
      </p:grpSpPr>
      <p:pic>
        <p:nvPicPr>
          <p:cNvPr id="2" name="Picture 667">
            <a:extLst>
              <a:ext uri="{FF2B5EF4-FFF2-40B4-BE49-F238E27FC236}">
                <a16:creationId xmlns:a16="http://schemas.microsoft.com/office/drawing/2014/main" id="{5526C6D8-04D7-5FB3-C456-B8780239F1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a:extLst>
              <a:ext uri="{FF2B5EF4-FFF2-40B4-BE49-F238E27FC236}">
                <a16:creationId xmlns:a16="http://schemas.microsoft.com/office/drawing/2014/main" id="{34DB50F2-9B92-4A84-2773-B230263100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a:extLst>
              <a:ext uri="{FF2B5EF4-FFF2-40B4-BE49-F238E27FC236}">
                <a16:creationId xmlns:a16="http://schemas.microsoft.com/office/drawing/2014/main" id="{3CD60CE7-22D2-865A-313E-A6EAFFE87D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a:extLst>
              <a:ext uri="{FF2B5EF4-FFF2-40B4-BE49-F238E27FC236}">
                <a16:creationId xmlns:a16="http://schemas.microsoft.com/office/drawing/2014/main" id="{36C0C443-08E7-2C96-3C05-F77F0A00FF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a:extLst>
              <a:ext uri="{FF2B5EF4-FFF2-40B4-BE49-F238E27FC236}">
                <a16:creationId xmlns:a16="http://schemas.microsoft.com/office/drawing/2014/main" id="{00489C03-36FC-344D-0FDC-EA3E8C7FF3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a:extLst>
              <a:ext uri="{FF2B5EF4-FFF2-40B4-BE49-F238E27FC236}">
                <a16:creationId xmlns:a16="http://schemas.microsoft.com/office/drawing/2014/main" id="{4A519D4B-C9B1-389F-2BB2-E85959E861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a:extLst>
              <a:ext uri="{FF2B5EF4-FFF2-40B4-BE49-F238E27FC236}">
                <a16:creationId xmlns:a16="http://schemas.microsoft.com/office/drawing/2014/main" id="{BB490B2B-3244-4FF9-4492-FD61E8CB30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a:extLst>
              <a:ext uri="{FF2B5EF4-FFF2-40B4-BE49-F238E27FC236}">
                <a16:creationId xmlns:a16="http://schemas.microsoft.com/office/drawing/2014/main" id="{34F1D1C2-EB7E-F91E-8EB5-8CE3578FA1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3">
            <a:extLst>
              <a:ext uri="{FF2B5EF4-FFF2-40B4-BE49-F238E27FC236}">
                <a16:creationId xmlns:a16="http://schemas.microsoft.com/office/drawing/2014/main" id="{E7355FB7-802F-9D55-0B76-FC2349E04A82}"/>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1" name="Rectangle 46">
            <a:extLst>
              <a:ext uri="{FF2B5EF4-FFF2-40B4-BE49-F238E27FC236}">
                <a16:creationId xmlns:a16="http://schemas.microsoft.com/office/drawing/2014/main" id="{B1E8AE48-7FD7-1198-6C29-671C2DC5D899}"/>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2" name="Conector recto 11">
            <a:extLst>
              <a:ext uri="{FF2B5EF4-FFF2-40B4-BE49-F238E27FC236}">
                <a16:creationId xmlns:a16="http://schemas.microsoft.com/office/drawing/2014/main" id="{6445C05D-6FC9-9E7F-4DAA-A19E55326797}"/>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3" name="Conector recto 12">
            <a:extLst>
              <a:ext uri="{FF2B5EF4-FFF2-40B4-BE49-F238E27FC236}">
                <a16:creationId xmlns:a16="http://schemas.microsoft.com/office/drawing/2014/main" id="{51545024-80EA-6B65-1589-0012D150DECE}"/>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4" name="Picture 663">
            <a:extLst>
              <a:ext uri="{FF2B5EF4-FFF2-40B4-BE49-F238E27FC236}">
                <a16:creationId xmlns:a16="http://schemas.microsoft.com/office/drawing/2014/main" id="{BB66C1DC-2585-0B3D-42B1-267D37FB56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67">
            <a:extLst>
              <a:ext uri="{FF2B5EF4-FFF2-40B4-BE49-F238E27FC236}">
                <a16:creationId xmlns:a16="http://schemas.microsoft.com/office/drawing/2014/main" id="{90BDFF15-BFFB-4A73-F5CA-C5E0FA04FB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Elipse 15">
            <a:extLst>
              <a:ext uri="{FF2B5EF4-FFF2-40B4-BE49-F238E27FC236}">
                <a16:creationId xmlns:a16="http://schemas.microsoft.com/office/drawing/2014/main" id="{2EFA894C-B6EB-B54A-AD4B-6808B5F5B042}"/>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Elipse 16">
            <a:extLst>
              <a:ext uri="{FF2B5EF4-FFF2-40B4-BE49-F238E27FC236}">
                <a16:creationId xmlns:a16="http://schemas.microsoft.com/office/drawing/2014/main" id="{4F6BBB5E-145A-BDF9-FB99-63CF815B5447}"/>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a:extLst>
              <a:ext uri="{FF2B5EF4-FFF2-40B4-BE49-F238E27FC236}">
                <a16:creationId xmlns:a16="http://schemas.microsoft.com/office/drawing/2014/main" id="{1BE4B7B2-7616-AF53-AE2E-74ADA34EC8FB}"/>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a:extLst>
              <a:ext uri="{FF2B5EF4-FFF2-40B4-BE49-F238E27FC236}">
                <a16:creationId xmlns:a16="http://schemas.microsoft.com/office/drawing/2014/main" id="{91EBD5EC-F3D4-A1FA-22CF-99D9BE3A8A3E}"/>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a:extLst>
              <a:ext uri="{FF2B5EF4-FFF2-40B4-BE49-F238E27FC236}">
                <a16:creationId xmlns:a16="http://schemas.microsoft.com/office/drawing/2014/main" id="{8632128C-57BF-5B68-D33F-4DA1609D4EA1}"/>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a:extLst>
              <a:ext uri="{FF2B5EF4-FFF2-40B4-BE49-F238E27FC236}">
                <a16:creationId xmlns:a16="http://schemas.microsoft.com/office/drawing/2014/main" id="{0B25FCFE-97EE-CCD2-070E-287F2547DD86}"/>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431E7F15-9275-F876-F6CE-CCB3CBE917F6}"/>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67A8617F-4A20-7624-512E-F01FFBD7DA9E}"/>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61271969-638C-355F-763E-CC6352A6F36C}"/>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839E1C3B-BB28-D56B-5898-ED48072EBC95}"/>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FED5E1F3-6D0E-70A5-7E96-3700275C7F75}"/>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7" name="Conector recto 26">
            <a:extLst>
              <a:ext uri="{FF2B5EF4-FFF2-40B4-BE49-F238E27FC236}">
                <a16:creationId xmlns:a16="http://schemas.microsoft.com/office/drawing/2014/main" id="{929849AF-5BA9-CB68-2023-C3C9E630F33E}"/>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28" name="Imagen 27">
            <a:extLst>
              <a:ext uri="{FF2B5EF4-FFF2-40B4-BE49-F238E27FC236}">
                <a16:creationId xmlns:a16="http://schemas.microsoft.com/office/drawing/2014/main" id="{2E5179CF-AAF7-1861-51CF-B0DF92E6FC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29" name="Conector recto 28">
            <a:extLst>
              <a:ext uri="{FF2B5EF4-FFF2-40B4-BE49-F238E27FC236}">
                <a16:creationId xmlns:a16="http://schemas.microsoft.com/office/drawing/2014/main" id="{2E7A2416-201C-F495-B06E-17DCF1433F86}"/>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0" name="Conector recto 29">
            <a:extLst>
              <a:ext uri="{FF2B5EF4-FFF2-40B4-BE49-F238E27FC236}">
                <a16:creationId xmlns:a16="http://schemas.microsoft.com/office/drawing/2014/main" id="{A63D0C5C-8C26-968C-081F-5691EBFA425D}"/>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a:extLst>
              <a:ext uri="{FF2B5EF4-FFF2-40B4-BE49-F238E27FC236}">
                <a16:creationId xmlns:a16="http://schemas.microsoft.com/office/drawing/2014/main" id="{73316DC1-5732-756F-B6D6-8A93A94BBE1D}"/>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2" name="Elipse 31">
            <a:extLst>
              <a:ext uri="{FF2B5EF4-FFF2-40B4-BE49-F238E27FC236}">
                <a16:creationId xmlns:a16="http://schemas.microsoft.com/office/drawing/2014/main" id="{22E82289-A34C-2E4B-8513-B5C9CCAA8D3C}"/>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3" name="Rectangle 46">
            <a:extLst>
              <a:ext uri="{FF2B5EF4-FFF2-40B4-BE49-F238E27FC236}">
                <a16:creationId xmlns:a16="http://schemas.microsoft.com/office/drawing/2014/main" id="{7B815414-B1F8-F3EE-F19E-A350126BD30D}"/>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34" name="Elipse 33">
            <a:extLst>
              <a:ext uri="{FF2B5EF4-FFF2-40B4-BE49-F238E27FC236}">
                <a16:creationId xmlns:a16="http://schemas.microsoft.com/office/drawing/2014/main" id="{AB3B35E3-D7D3-5F2D-9EE1-72C15A1D1390}"/>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Imagen 36">
            <a:extLst>
              <a:ext uri="{FF2B5EF4-FFF2-40B4-BE49-F238E27FC236}">
                <a16:creationId xmlns:a16="http://schemas.microsoft.com/office/drawing/2014/main" id="{76292C0E-E4F7-CEB3-1F12-55B8C4B95EED}"/>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39" name="Rectangle 46">
            <a:extLst>
              <a:ext uri="{FF2B5EF4-FFF2-40B4-BE49-F238E27FC236}">
                <a16:creationId xmlns:a16="http://schemas.microsoft.com/office/drawing/2014/main" id="{02B1BB1F-9AEE-57CF-C504-CB8025BFD20C}"/>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40" name="Grupo 39">
            <a:extLst>
              <a:ext uri="{FF2B5EF4-FFF2-40B4-BE49-F238E27FC236}">
                <a16:creationId xmlns:a16="http://schemas.microsoft.com/office/drawing/2014/main" id="{254FDBDD-8F5C-D029-1DA0-6C5F02A713D4}"/>
              </a:ext>
            </a:extLst>
          </p:cNvPr>
          <p:cNvGrpSpPr/>
          <p:nvPr/>
        </p:nvGrpSpPr>
        <p:grpSpPr>
          <a:xfrm>
            <a:off x="336910" y="863231"/>
            <a:ext cx="2104012" cy="899965"/>
            <a:chOff x="7489001" y="2457381"/>
            <a:chExt cx="2104012" cy="899965"/>
          </a:xfrm>
        </p:grpSpPr>
        <p:sp>
          <p:nvSpPr>
            <p:cNvPr id="42" name="Rectángulo 41">
              <a:extLst>
                <a:ext uri="{FF2B5EF4-FFF2-40B4-BE49-F238E27FC236}">
                  <a16:creationId xmlns:a16="http://schemas.microsoft.com/office/drawing/2014/main" id="{72FB68B4-F2E1-3A66-FD14-BC482492E3BB}"/>
                </a:ext>
              </a:extLst>
            </p:cNvPr>
            <p:cNvSpPr/>
            <p:nvPr/>
          </p:nvSpPr>
          <p:spPr>
            <a:xfrm>
              <a:off x="7489001" y="2457381"/>
              <a:ext cx="2104012" cy="899965"/>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4" name="CuadroTexto 43">
              <a:extLst>
                <a:ext uri="{FF2B5EF4-FFF2-40B4-BE49-F238E27FC236}">
                  <a16:creationId xmlns:a16="http://schemas.microsoft.com/office/drawing/2014/main" id="{77B164ED-45AE-8A97-FB2E-91523DBFE973}"/>
                </a:ext>
              </a:extLst>
            </p:cNvPr>
            <p:cNvSpPr txBox="1"/>
            <p:nvPr/>
          </p:nvSpPr>
          <p:spPr>
            <a:xfrm>
              <a:off x="7489001"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4.- INSTANCIA DE PARTICIPACIÓN</a:t>
              </a:r>
            </a:p>
          </p:txBody>
        </p:sp>
      </p:grpSp>
      <p:grpSp>
        <p:nvGrpSpPr>
          <p:cNvPr id="48" name="Grupo 47">
            <a:extLst>
              <a:ext uri="{FF2B5EF4-FFF2-40B4-BE49-F238E27FC236}">
                <a16:creationId xmlns:a16="http://schemas.microsoft.com/office/drawing/2014/main" id="{2DBAABF6-F46E-88E8-0C1C-FD195B377D58}"/>
              </a:ext>
            </a:extLst>
          </p:cNvPr>
          <p:cNvGrpSpPr/>
          <p:nvPr/>
        </p:nvGrpSpPr>
        <p:grpSpPr>
          <a:xfrm>
            <a:off x="1575007" y="2030994"/>
            <a:ext cx="3794515" cy="1300054"/>
            <a:chOff x="7404096" y="2457381"/>
            <a:chExt cx="2188917" cy="899965"/>
          </a:xfrm>
          <a:solidFill>
            <a:srgbClr val="7030A0"/>
          </a:solidFill>
        </p:grpSpPr>
        <p:sp>
          <p:nvSpPr>
            <p:cNvPr id="49" name="Rectángulo 48">
              <a:extLst>
                <a:ext uri="{FF2B5EF4-FFF2-40B4-BE49-F238E27FC236}">
                  <a16:creationId xmlns:a16="http://schemas.microsoft.com/office/drawing/2014/main" id="{133385B4-FA8E-8549-E4CE-ADDCB7B8B30F}"/>
                </a:ext>
              </a:extLst>
            </p:cNvPr>
            <p:cNvSpPr/>
            <p:nvPr/>
          </p:nvSpPr>
          <p:spPr>
            <a:xfrm>
              <a:off x="7489001" y="2457381"/>
              <a:ext cx="2104012" cy="899965"/>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50" name="CuadroTexto 49">
              <a:extLst>
                <a:ext uri="{FF2B5EF4-FFF2-40B4-BE49-F238E27FC236}">
                  <a16:creationId xmlns:a16="http://schemas.microsoft.com/office/drawing/2014/main" id="{B5DC9E3F-9042-718C-303D-0F87CDEBA8BB}"/>
                </a:ext>
              </a:extLst>
            </p:cNvPr>
            <p:cNvSpPr txBox="1"/>
            <p:nvPr/>
          </p:nvSpPr>
          <p:spPr>
            <a:xfrm>
              <a:off x="7404096" y="2457381"/>
              <a:ext cx="2188917" cy="89996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just" defTabSz="977900">
                <a:lnSpc>
                  <a:spcPct val="90000"/>
                </a:lnSpc>
                <a:spcBef>
                  <a:spcPct val="0"/>
                </a:spcBef>
                <a:spcAft>
                  <a:spcPct val="35000"/>
                </a:spcAft>
                <a:buNone/>
              </a:pPr>
              <a:r>
                <a:rPr lang="es-EC" kern="1200" dirty="0"/>
                <a:t>Comisión 1: Liderada por el GAD y tendrá como integrantes ciudadanos y técnicos del GAD.</a:t>
              </a:r>
            </a:p>
          </p:txBody>
        </p:sp>
      </p:grpSp>
      <p:sp>
        <p:nvSpPr>
          <p:cNvPr id="52" name="CuadroTexto 51">
            <a:extLst>
              <a:ext uri="{FF2B5EF4-FFF2-40B4-BE49-F238E27FC236}">
                <a16:creationId xmlns:a16="http://schemas.microsoft.com/office/drawing/2014/main" id="{D74A1C10-D244-886F-4368-EB2C99CA2707}"/>
              </a:ext>
            </a:extLst>
          </p:cNvPr>
          <p:cNvSpPr txBox="1"/>
          <p:nvPr/>
        </p:nvSpPr>
        <p:spPr>
          <a:xfrm>
            <a:off x="5792579" y="3933883"/>
            <a:ext cx="5927912" cy="1754326"/>
          </a:xfrm>
          <a:prstGeom prst="rect">
            <a:avLst/>
          </a:prstGeom>
          <a:solidFill>
            <a:schemeClr val="accent4">
              <a:lumMod val="60000"/>
              <a:lumOff val="40000"/>
            </a:schemeClr>
          </a:solidFill>
          <a:ln w="57150">
            <a:solidFill>
              <a:schemeClr val="accent4"/>
            </a:solidFill>
          </a:ln>
        </p:spPr>
        <p:txBody>
          <a:bodyPr wrap="square">
            <a:spAutoFit/>
          </a:bodyPr>
          <a:lstStyle/>
          <a:p>
            <a:pPr algn="just"/>
            <a:r>
              <a:rPr lang="es-EC" dirty="0"/>
              <a:t>Su responsabilidad es evaluar la gestión institucional, elaborar el informe de Rendición de Cuentas para el CPCCS, presentado a través de su plataforma virtual, redactar el informe de Rendición de Cuentas para la ciudadanía, en forma conjunta con la Asamblea Ciudadana o quien cumpla este rol.</a:t>
            </a:r>
          </a:p>
        </p:txBody>
      </p:sp>
      <p:cxnSp>
        <p:nvCxnSpPr>
          <p:cNvPr id="56" name="Conector: angular 55">
            <a:extLst>
              <a:ext uri="{FF2B5EF4-FFF2-40B4-BE49-F238E27FC236}">
                <a16:creationId xmlns:a16="http://schemas.microsoft.com/office/drawing/2014/main" id="{6F8A7D0B-0885-03BD-F667-1B130DF4B691}"/>
              </a:ext>
            </a:extLst>
          </p:cNvPr>
          <p:cNvCxnSpPr>
            <a:cxnSpLocks/>
            <a:stCxn id="50" idx="0"/>
            <a:endCxn id="52" idx="0"/>
          </p:cNvCxnSpPr>
          <p:nvPr/>
        </p:nvCxnSpPr>
        <p:spPr>
          <a:xfrm rot="16200000" flipH="1">
            <a:off x="5162955" y="340303"/>
            <a:ext cx="1902889" cy="5284270"/>
          </a:xfrm>
          <a:prstGeom prst="bentConnector3">
            <a:avLst>
              <a:gd name="adj1" fmla="val -12013"/>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2" name="CuadroTexto 61">
            <a:extLst>
              <a:ext uri="{FF2B5EF4-FFF2-40B4-BE49-F238E27FC236}">
                <a16:creationId xmlns:a16="http://schemas.microsoft.com/office/drawing/2014/main" id="{7EE3EB42-3BCB-D084-FE00-4F4AFE991921}"/>
              </a:ext>
            </a:extLst>
          </p:cNvPr>
          <p:cNvSpPr txBox="1"/>
          <p:nvPr/>
        </p:nvSpPr>
        <p:spPr>
          <a:xfrm>
            <a:off x="5966812" y="5919193"/>
            <a:ext cx="1764024" cy="369332"/>
          </a:xfrm>
          <a:prstGeom prst="rect">
            <a:avLst/>
          </a:prstGeom>
          <a:noFill/>
        </p:spPr>
        <p:txBody>
          <a:bodyPr wrap="square">
            <a:spAutoFit/>
          </a:bodyPr>
          <a:lstStyle/>
          <a:p>
            <a:r>
              <a:rPr lang="es-EC" dirty="0"/>
              <a:t>Fases 2, 3 y 4</a:t>
            </a:r>
          </a:p>
        </p:txBody>
      </p:sp>
    </p:spTree>
    <p:extLst>
      <p:ext uri="{BB962C8B-B14F-4D97-AF65-F5344CB8AC3E}">
        <p14:creationId xmlns:p14="http://schemas.microsoft.com/office/powerpoint/2010/main" val="730517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EB0E-34E9-990F-C081-75FEF15D98CF}"/>
            </a:ext>
          </a:extLst>
        </p:cNvPr>
        <p:cNvGrpSpPr/>
        <p:nvPr/>
      </p:nvGrpSpPr>
      <p:grpSpPr>
        <a:xfrm>
          <a:off x="0" y="0"/>
          <a:ext cx="0" cy="0"/>
          <a:chOff x="0" y="0"/>
          <a:chExt cx="0" cy="0"/>
        </a:xfrm>
      </p:grpSpPr>
      <p:pic>
        <p:nvPicPr>
          <p:cNvPr id="2" name="Picture 667">
            <a:extLst>
              <a:ext uri="{FF2B5EF4-FFF2-40B4-BE49-F238E27FC236}">
                <a16:creationId xmlns:a16="http://schemas.microsoft.com/office/drawing/2014/main" id="{9A863B9D-75FE-A8AA-5538-DB224D2286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a:extLst>
              <a:ext uri="{FF2B5EF4-FFF2-40B4-BE49-F238E27FC236}">
                <a16:creationId xmlns:a16="http://schemas.microsoft.com/office/drawing/2014/main" id="{F379D121-AEDA-D182-CD46-C2AD1A491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a:extLst>
              <a:ext uri="{FF2B5EF4-FFF2-40B4-BE49-F238E27FC236}">
                <a16:creationId xmlns:a16="http://schemas.microsoft.com/office/drawing/2014/main" id="{CE2E789E-19E5-6902-741A-84F0B257E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a:extLst>
              <a:ext uri="{FF2B5EF4-FFF2-40B4-BE49-F238E27FC236}">
                <a16:creationId xmlns:a16="http://schemas.microsoft.com/office/drawing/2014/main" id="{31584EA5-5FC9-FB1D-5882-8F26D5A366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a:extLst>
              <a:ext uri="{FF2B5EF4-FFF2-40B4-BE49-F238E27FC236}">
                <a16:creationId xmlns:a16="http://schemas.microsoft.com/office/drawing/2014/main" id="{2584101E-ECF1-033F-76E1-1C6FB730E0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a:extLst>
              <a:ext uri="{FF2B5EF4-FFF2-40B4-BE49-F238E27FC236}">
                <a16:creationId xmlns:a16="http://schemas.microsoft.com/office/drawing/2014/main" id="{2E6579D0-2FFD-AE5B-0E9E-FD50C4236A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a:extLst>
              <a:ext uri="{FF2B5EF4-FFF2-40B4-BE49-F238E27FC236}">
                <a16:creationId xmlns:a16="http://schemas.microsoft.com/office/drawing/2014/main" id="{2968EE90-D2AD-1DAA-5B80-B50EDEB7FE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a:extLst>
              <a:ext uri="{FF2B5EF4-FFF2-40B4-BE49-F238E27FC236}">
                <a16:creationId xmlns:a16="http://schemas.microsoft.com/office/drawing/2014/main" id="{9A781865-56CF-2A0D-2AAE-0C5CBB719E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3">
            <a:extLst>
              <a:ext uri="{FF2B5EF4-FFF2-40B4-BE49-F238E27FC236}">
                <a16:creationId xmlns:a16="http://schemas.microsoft.com/office/drawing/2014/main" id="{7ED0F6D8-792E-FBCD-6A94-229AC05E2B07}"/>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1" name="Rectangle 46">
            <a:extLst>
              <a:ext uri="{FF2B5EF4-FFF2-40B4-BE49-F238E27FC236}">
                <a16:creationId xmlns:a16="http://schemas.microsoft.com/office/drawing/2014/main" id="{1BE8E097-3B36-965F-AE5E-B8BE5D0E54C1}"/>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2" name="Conector recto 11">
            <a:extLst>
              <a:ext uri="{FF2B5EF4-FFF2-40B4-BE49-F238E27FC236}">
                <a16:creationId xmlns:a16="http://schemas.microsoft.com/office/drawing/2014/main" id="{92B7AD0D-14E9-DF71-978E-84B3673188E4}"/>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3" name="Conector recto 12">
            <a:extLst>
              <a:ext uri="{FF2B5EF4-FFF2-40B4-BE49-F238E27FC236}">
                <a16:creationId xmlns:a16="http://schemas.microsoft.com/office/drawing/2014/main" id="{A8634F73-147B-7825-B885-F01F61395E2D}"/>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4" name="Picture 663">
            <a:extLst>
              <a:ext uri="{FF2B5EF4-FFF2-40B4-BE49-F238E27FC236}">
                <a16:creationId xmlns:a16="http://schemas.microsoft.com/office/drawing/2014/main" id="{0B53B831-37D5-A437-7C48-91DC27DDF6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67">
            <a:extLst>
              <a:ext uri="{FF2B5EF4-FFF2-40B4-BE49-F238E27FC236}">
                <a16:creationId xmlns:a16="http://schemas.microsoft.com/office/drawing/2014/main" id="{2EAF9756-316E-A535-1DC8-1EA5A5C999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Elipse 15">
            <a:extLst>
              <a:ext uri="{FF2B5EF4-FFF2-40B4-BE49-F238E27FC236}">
                <a16:creationId xmlns:a16="http://schemas.microsoft.com/office/drawing/2014/main" id="{822ECCB8-7B0D-0900-FC9A-9BEFF41EF639}"/>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Elipse 16">
            <a:extLst>
              <a:ext uri="{FF2B5EF4-FFF2-40B4-BE49-F238E27FC236}">
                <a16:creationId xmlns:a16="http://schemas.microsoft.com/office/drawing/2014/main" id="{B93C02CE-3B0C-1D68-76E1-49CCFA3C0811}"/>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a:extLst>
              <a:ext uri="{FF2B5EF4-FFF2-40B4-BE49-F238E27FC236}">
                <a16:creationId xmlns:a16="http://schemas.microsoft.com/office/drawing/2014/main" id="{8D68341D-F24A-CDE0-64C8-DB915686C603}"/>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a:extLst>
              <a:ext uri="{FF2B5EF4-FFF2-40B4-BE49-F238E27FC236}">
                <a16:creationId xmlns:a16="http://schemas.microsoft.com/office/drawing/2014/main" id="{C4298703-4FD0-3838-4637-D738991C1C47}"/>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a:extLst>
              <a:ext uri="{FF2B5EF4-FFF2-40B4-BE49-F238E27FC236}">
                <a16:creationId xmlns:a16="http://schemas.microsoft.com/office/drawing/2014/main" id="{3F5E65BB-9BCF-477D-4F73-63B588936E26}"/>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a:extLst>
              <a:ext uri="{FF2B5EF4-FFF2-40B4-BE49-F238E27FC236}">
                <a16:creationId xmlns:a16="http://schemas.microsoft.com/office/drawing/2014/main" id="{0CBF6BA4-2105-0758-6380-03621AAF0B00}"/>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06C00EBE-8432-2C13-141A-86279DC40132}"/>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C5EC992D-1C8D-41F1-4F49-EBC8B8074B16}"/>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E701572E-0679-C918-4B07-DD8233A0F580}"/>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7E24E637-5807-AF4A-7768-D121E701B397}"/>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3B4595E4-C95A-E819-7FA5-6F1F84CB199D}"/>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7" name="Conector recto 26">
            <a:extLst>
              <a:ext uri="{FF2B5EF4-FFF2-40B4-BE49-F238E27FC236}">
                <a16:creationId xmlns:a16="http://schemas.microsoft.com/office/drawing/2014/main" id="{88C09567-C9C8-8498-4EAF-9CBC687C50FF}"/>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28" name="Imagen 27">
            <a:extLst>
              <a:ext uri="{FF2B5EF4-FFF2-40B4-BE49-F238E27FC236}">
                <a16:creationId xmlns:a16="http://schemas.microsoft.com/office/drawing/2014/main" id="{970B6293-CF25-6549-71C4-9FDDA5E448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29" name="Conector recto 28">
            <a:extLst>
              <a:ext uri="{FF2B5EF4-FFF2-40B4-BE49-F238E27FC236}">
                <a16:creationId xmlns:a16="http://schemas.microsoft.com/office/drawing/2014/main" id="{4A339476-C5D3-0DEF-4FB9-D487D1A9DA7F}"/>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0" name="Conector recto 29">
            <a:extLst>
              <a:ext uri="{FF2B5EF4-FFF2-40B4-BE49-F238E27FC236}">
                <a16:creationId xmlns:a16="http://schemas.microsoft.com/office/drawing/2014/main" id="{48B7B8D5-EB32-E46C-69F0-383916780B3C}"/>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a:extLst>
              <a:ext uri="{FF2B5EF4-FFF2-40B4-BE49-F238E27FC236}">
                <a16:creationId xmlns:a16="http://schemas.microsoft.com/office/drawing/2014/main" id="{39524F6D-BD33-0401-011F-E786481E9FE0}"/>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2" name="Elipse 31">
            <a:extLst>
              <a:ext uri="{FF2B5EF4-FFF2-40B4-BE49-F238E27FC236}">
                <a16:creationId xmlns:a16="http://schemas.microsoft.com/office/drawing/2014/main" id="{335A876F-D90E-C619-2B82-8AFFC6B620B0}"/>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3" name="Rectangle 46">
            <a:extLst>
              <a:ext uri="{FF2B5EF4-FFF2-40B4-BE49-F238E27FC236}">
                <a16:creationId xmlns:a16="http://schemas.microsoft.com/office/drawing/2014/main" id="{5482F158-8D68-AAD7-3CBC-5DF3071620BF}"/>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34" name="Elipse 33">
            <a:extLst>
              <a:ext uri="{FF2B5EF4-FFF2-40B4-BE49-F238E27FC236}">
                <a16:creationId xmlns:a16="http://schemas.microsoft.com/office/drawing/2014/main" id="{821F2B65-09EE-55D7-5AE0-BCE8776018A9}"/>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Imagen 36">
            <a:extLst>
              <a:ext uri="{FF2B5EF4-FFF2-40B4-BE49-F238E27FC236}">
                <a16:creationId xmlns:a16="http://schemas.microsoft.com/office/drawing/2014/main" id="{68E8A707-1E40-CA0B-2838-F4C6BC5DE01E}"/>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39" name="Rectangle 46">
            <a:extLst>
              <a:ext uri="{FF2B5EF4-FFF2-40B4-BE49-F238E27FC236}">
                <a16:creationId xmlns:a16="http://schemas.microsoft.com/office/drawing/2014/main" id="{86D65A62-AF2B-EF39-E5FD-8EFA57304D4D}"/>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40" name="Grupo 39">
            <a:extLst>
              <a:ext uri="{FF2B5EF4-FFF2-40B4-BE49-F238E27FC236}">
                <a16:creationId xmlns:a16="http://schemas.microsoft.com/office/drawing/2014/main" id="{FCD78D86-6183-C1FB-BF9B-6155093DDA6C}"/>
              </a:ext>
            </a:extLst>
          </p:cNvPr>
          <p:cNvGrpSpPr/>
          <p:nvPr/>
        </p:nvGrpSpPr>
        <p:grpSpPr>
          <a:xfrm>
            <a:off x="336910" y="863231"/>
            <a:ext cx="2104012" cy="899965"/>
            <a:chOff x="7489001" y="2457381"/>
            <a:chExt cx="2104012" cy="899965"/>
          </a:xfrm>
        </p:grpSpPr>
        <p:sp>
          <p:nvSpPr>
            <p:cNvPr id="42" name="Rectángulo 41">
              <a:extLst>
                <a:ext uri="{FF2B5EF4-FFF2-40B4-BE49-F238E27FC236}">
                  <a16:creationId xmlns:a16="http://schemas.microsoft.com/office/drawing/2014/main" id="{DF7B34A9-A946-4B86-7837-CB32C8223698}"/>
                </a:ext>
              </a:extLst>
            </p:cNvPr>
            <p:cNvSpPr/>
            <p:nvPr/>
          </p:nvSpPr>
          <p:spPr>
            <a:xfrm>
              <a:off x="7489001" y="2457381"/>
              <a:ext cx="2104012" cy="899965"/>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4" name="CuadroTexto 43">
              <a:extLst>
                <a:ext uri="{FF2B5EF4-FFF2-40B4-BE49-F238E27FC236}">
                  <a16:creationId xmlns:a16="http://schemas.microsoft.com/office/drawing/2014/main" id="{038CFD30-72E4-0700-67C1-194E1F521A61}"/>
                </a:ext>
              </a:extLst>
            </p:cNvPr>
            <p:cNvSpPr txBox="1"/>
            <p:nvPr/>
          </p:nvSpPr>
          <p:spPr>
            <a:xfrm>
              <a:off x="7489001"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4.- INSTANCIA DE PARTICIPACIÓN</a:t>
              </a:r>
            </a:p>
          </p:txBody>
        </p:sp>
      </p:grpSp>
      <p:grpSp>
        <p:nvGrpSpPr>
          <p:cNvPr id="48" name="Grupo 47">
            <a:extLst>
              <a:ext uri="{FF2B5EF4-FFF2-40B4-BE49-F238E27FC236}">
                <a16:creationId xmlns:a16="http://schemas.microsoft.com/office/drawing/2014/main" id="{C883248B-0C37-915B-58F0-C53784F5FB1B}"/>
              </a:ext>
            </a:extLst>
          </p:cNvPr>
          <p:cNvGrpSpPr/>
          <p:nvPr/>
        </p:nvGrpSpPr>
        <p:grpSpPr>
          <a:xfrm>
            <a:off x="1575007" y="2030994"/>
            <a:ext cx="3794515" cy="1300054"/>
            <a:chOff x="7404096" y="2457381"/>
            <a:chExt cx="2188917" cy="899965"/>
          </a:xfrm>
          <a:solidFill>
            <a:srgbClr val="7030A0"/>
          </a:solidFill>
        </p:grpSpPr>
        <p:sp>
          <p:nvSpPr>
            <p:cNvPr id="49" name="Rectángulo 48">
              <a:extLst>
                <a:ext uri="{FF2B5EF4-FFF2-40B4-BE49-F238E27FC236}">
                  <a16:creationId xmlns:a16="http://schemas.microsoft.com/office/drawing/2014/main" id="{DD0DDD83-A587-BB86-BB4B-DD6D7B41DB37}"/>
                </a:ext>
              </a:extLst>
            </p:cNvPr>
            <p:cNvSpPr/>
            <p:nvPr/>
          </p:nvSpPr>
          <p:spPr>
            <a:xfrm>
              <a:off x="7489001" y="2457381"/>
              <a:ext cx="2104012" cy="899965"/>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50" name="CuadroTexto 49">
              <a:extLst>
                <a:ext uri="{FF2B5EF4-FFF2-40B4-BE49-F238E27FC236}">
                  <a16:creationId xmlns:a16="http://schemas.microsoft.com/office/drawing/2014/main" id="{83F942A6-922B-8A09-C6A2-A91B7BBBA80C}"/>
                </a:ext>
              </a:extLst>
            </p:cNvPr>
            <p:cNvSpPr txBox="1"/>
            <p:nvPr/>
          </p:nvSpPr>
          <p:spPr>
            <a:xfrm>
              <a:off x="7404096" y="2457381"/>
              <a:ext cx="2188917" cy="89996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just" defTabSz="977900">
                <a:lnSpc>
                  <a:spcPct val="90000"/>
                </a:lnSpc>
                <a:spcBef>
                  <a:spcPct val="0"/>
                </a:spcBef>
                <a:spcAft>
                  <a:spcPct val="35000"/>
                </a:spcAft>
                <a:buNone/>
              </a:pPr>
              <a:r>
                <a:rPr lang="es-EC" kern="1200" dirty="0"/>
                <a:t>Comisión 2: Liderada por la ciudadanía</a:t>
              </a:r>
            </a:p>
            <a:p>
              <a:pPr marL="0" lvl="0" indent="0" algn="just" defTabSz="977900">
                <a:lnSpc>
                  <a:spcPct val="90000"/>
                </a:lnSpc>
                <a:spcBef>
                  <a:spcPct val="0"/>
                </a:spcBef>
                <a:spcAft>
                  <a:spcPct val="35000"/>
                </a:spcAft>
                <a:buNone/>
              </a:pPr>
              <a:r>
                <a:rPr lang="es-EC" kern="1200" dirty="0"/>
                <a:t>y conformada por ciudadanos y técnicos</a:t>
              </a:r>
            </a:p>
            <a:p>
              <a:pPr marL="0" lvl="0" indent="0" algn="just" defTabSz="977900">
                <a:lnSpc>
                  <a:spcPct val="90000"/>
                </a:lnSpc>
                <a:spcBef>
                  <a:spcPct val="0"/>
                </a:spcBef>
                <a:spcAft>
                  <a:spcPct val="35000"/>
                </a:spcAft>
                <a:buNone/>
              </a:pPr>
              <a:r>
                <a:rPr lang="es-EC" kern="1200" dirty="0"/>
                <a:t>del GAD</a:t>
              </a:r>
            </a:p>
          </p:txBody>
        </p:sp>
      </p:grpSp>
      <p:sp>
        <p:nvSpPr>
          <p:cNvPr id="52" name="CuadroTexto 51">
            <a:extLst>
              <a:ext uri="{FF2B5EF4-FFF2-40B4-BE49-F238E27FC236}">
                <a16:creationId xmlns:a16="http://schemas.microsoft.com/office/drawing/2014/main" id="{406FEFDA-5E97-2B78-596D-0B683704630A}"/>
              </a:ext>
            </a:extLst>
          </p:cNvPr>
          <p:cNvSpPr txBox="1"/>
          <p:nvPr/>
        </p:nvSpPr>
        <p:spPr>
          <a:xfrm>
            <a:off x="5792579" y="3933883"/>
            <a:ext cx="5927912" cy="923330"/>
          </a:xfrm>
          <a:prstGeom prst="rect">
            <a:avLst/>
          </a:prstGeom>
          <a:solidFill>
            <a:schemeClr val="accent4">
              <a:lumMod val="60000"/>
              <a:lumOff val="40000"/>
            </a:schemeClr>
          </a:solidFill>
          <a:ln w="57150">
            <a:solidFill>
              <a:schemeClr val="accent4"/>
            </a:solidFill>
          </a:ln>
        </p:spPr>
        <p:txBody>
          <a:bodyPr wrap="square">
            <a:spAutoFit/>
          </a:bodyPr>
          <a:lstStyle/>
          <a:p>
            <a:pPr algn="just"/>
            <a:r>
              <a:rPr lang="es-EC" dirty="0"/>
              <a:t>verificar la convocatoria a la deliberación pública, participar en la construcción de la metodología de las mesas de trabajo y sistematizar los aportes ciudadanos. (Fase 3).</a:t>
            </a:r>
          </a:p>
        </p:txBody>
      </p:sp>
      <p:cxnSp>
        <p:nvCxnSpPr>
          <p:cNvPr id="56" name="Conector: angular 55">
            <a:extLst>
              <a:ext uri="{FF2B5EF4-FFF2-40B4-BE49-F238E27FC236}">
                <a16:creationId xmlns:a16="http://schemas.microsoft.com/office/drawing/2014/main" id="{3721EF15-5C8E-05B3-2D28-A70CE2F9E0C9}"/>
              </a:ext>
            </a:extLst>
          </p:cNvPr>
          <p:cNvCxnSpPr>
            <a:cxnSpLocks/>
            <a:stCxn id="50" idx="0"/>
            <a:endCxn id="52" idx="0"/>
          </p:cNvCxnSpPr>
          <p:nvPr/>
        </p:nvCxnSpPr>
        <p:spPr>
          <a:xfrm rot="16200000" flipH="1">
            <a:off x="5162955" y="340303"/>
            <a:ext cx="1902889" cy="5284270"/>
          </a:xfrm>
          <a:prstGeom prst="bentConnector3">
            <a:avLst>
              <a:gd name="adj1" fmla="val -12013"/>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8136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263303A1-6799-BE59-C5AB-C58F0A62A0C8}"/>
            </a:ext>
          </a:extLst>
        </p:cNvPr>
        <p:cNvGrpSpPr/>
        <p:nvPr/>
      </p:nvGrpSpPr>
      <p:grpSpPr>
        <a:xfrm>
          <a:off x="0" y="0"/>
          <a:ext cx="0" cy="0"/>
          <a:chOff x="0" y="0"/>
          <a:chExt cx="0" cy="0"/>
        </a:xfrm>
      </p:grpSpPr>
      <p:graphicFrame>
        <p:nvGraphicFramePr>
          <p:cNvPr id="5" name="Diagrama 4">
            <a:extLst>
              <a:ext uri="{FF2B5EF4-FFF2-40B4-BE49-F238E27FC236}">
                <a16:creationId xmlns:a16="http://schemas.microsoft.com/office/drawing/2014/main" id="{DC437994-CAF7-92A2-A7B8-C131D90183FB}"/>
              </a:ext>
            </a:extLst>
          </p:cNvPr>
          <p:cNvGraphicFramePr/>
          <p:nvPr>
            <p:extLst>
              <p:ext uri="{D42A27DB-BD31-4B8C-83A1-F6EECF244321}">
                <p14:modId xmlns:p14="http://schemas.microsoft.com/office/powerpoint/2010/main" val="622140808"/>
              </p:ext>
            </p:extLst>
          </p:nvPr>
        </p:nvGraphicFramePr>
        <p:xfrm>
          <a:off x="167876" y="1484055"/>
          <a:ext cx="11965604" cy="23132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67">
            <a:extLst>
              <a:ext uri="{FF2B5EF4-FFF2-40B4-BE49-F238E27FC236}">
                <a16:creationId xmlns:a16="http://schemas.microsoft.com/office/drawing/2014/main" id="{BD2DAB41-0FC2-0AB4-7842-9D4EEA45682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a:extLst>
              <a:ext uri="{FF2B5EF4-FFF2-40B4-BE49-F238E27FC236}">
                <a16:creationId xmlns:a16="http://schemas.microsoft.com/office/drawing/2014/main" id="{8826227F-E03B-8B03-A35A-6DF36EAD775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a:extLst>
              <a:ext uri="{FF2B5EF4-FFF2-40B4-BE49-F238E27FC236}">
                <a16:creationId xmlns:a16="http://schemas.microsoft.com/office/drawing/2014/main" id="{53155726-2581-1420-2A10-9584B0D6679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a:extLst>
              <a:ext uri="{FF2B5EF4-FFF2-40B4-BE49-F238E27FC236}">
                <a16:creationId xmlns:a16="http://schemas.microsoft.com/office/drawing/2014/main" id="{BB9AA6DA-0DA5-CC66-DDBF-CD73602730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a:extLst>
              <a:ext uri="{FF2B5EF4-FFF2-40B4-BE49-F238E27FC236}">
                <a16:creationId xmlns:a16="http://schemas.microsoft.com/office/drawing/2014/main" id="{94402442-7528-F5B8-A253-D3726F02FFA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a:extLst>
              <a:ext uri="{FF2B5EF4-FFF2-40B4-BE49-F238E27FC236}">
                <a16:creationId xmlns:a16="http://schemas.microsoft.com/office/drawing/2014/main" id="{EA15D7A7-43A5-EA99-8443-1CA6339B793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a:extLst>
              <a:ext uri="{FF2B5EF4-FFF2-40B4-BE49-F238E27FC236}">
                <a16:creationId xmlns:a16="http://schemas.microsoft.com/office/drawing/2014/main" id="{D5227518-C31A-3124-740D-B29A0522D08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a:extLst>
              <a:ext uri="{FF2B5EF4-FFF2-40B4-BE49-F238E27FC236}">
                <a16:creationId xmlns:a16="http://schemas.microsoft.com/office/drawing/2014/main" id="{5726C4C2-4782-0C34-F912-E52D377619E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a:extLst>
              <a:ext uri="{FF2B5EF4-FFF2-40B4-BE49-F238E27FC236}">
                <a16:creationId xmlns:a16="http://schemas.microsoft.com/office/drawing/2014/main" id="{01CD7FE3-90B6-20BB-46FE-B7C9CCC7CAC2}"/>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a:extLst>
              <a:ext uri="{FF2B5EF4-FFF2-40B4-BE49-F238E27FC236}">
                <a16:creationId xmlns:a16="http://schemas.microsoft.com/office/drawing/2014/main" id="{B760508C-7D64-7434-B23D-CCCBD1E021F9}"/>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a:extLst>
              <a:ext uri="{FF2B5EF4-FFF2-40B4-BE49-F238E27FC236}">
                <a16:creationId xmlns:a16="http://schemas.microsoft.com/office/drawing/2014/main" id="{2689E25E-4C2A-A839-1C6D-C27365C48A8A}"/>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a:extLst>
              <a:ext uri="{FF2B5EF4-FFF2-40B4-BE49-F238E27FC236}">
                <a16:creationId xmlns:a16="http://schemas.microsoft.com/office/drawing/2014/main" id="{8AEFC29D-F6B4-EE57-15D0-F50B112BEE7A}"/>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a:extLst>
              <a:ext uri="{FF2B5EF4-FFF2-40B4-BE49-F238E27FC236}">
                <a16:creationId xmlns:a16="http://schemas.microsoft.com/office/drawing/2014/main" id="{E5001539-D76C-9C85-5E11-A4E1D1B38BF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a:extLst>
              <a:ext uri="{FF2B5EF4-FFF2-40B4-BE49-F238E27FC236}">
                <a16:creationId xmlns:a16="http://schemas.microsoft.com/office/drawing/2014/main" id="{E3E75680-F2A1-35F8-B118-2AA968D5DEE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a:extLst>
              <a:ext uri="{FF2B5EF4-FFF2-40B4-BE49-F238E27FC236}">
                <a16:creationId xmlns:a16="http://schemas.microsoft.com/office/drawing/2014/main" id="{13ED2170-CC7F-1AD8-01C7-2F098A2CE208}"/>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2FAFC70B-F6FE-8914-C182-E4DBB6720AA3}"/>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2008BBF6-AF7B-F667-E455-9F7003FB70D0}"/>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5CE17C73-B227-5F6B-9313-C64364DBADCA}"/>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2FF589A7-AB7B-0F31-56F8-235656D25640}"/>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D5B431F8-1562-515F-F362-55C2BE05E087}"/>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67CD8F4D-B7D8-CFAB-7910-D9390FB20990}"/>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D52FDCE5-3C08-703B-F954-944A830A7804}"/>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602A64AD-F0D3-3BB1-2560-A62A77478D02}"/>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813E9E19-C2FA-B648-DAA6-E481DA02ABF0}"/>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2886B854-34AE-DF46-611A-5E7D45D63D9E}"/>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a:extLst>
              <a:ext uri="{FF2B5EF4-FFF2-40B4-BE49-F238E27FC236}">
                <a16:creationId xmlns:a16="http://schemas.microsoft.com/office/drawing/2014/main" id="{F71FB00E-A783-FC99-E452-BF0B5F52B707}"/>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a:extLst>
              <a:ext uri="{FF2B5EF4-FFF2-40B4-BE49-F238E27FC236}">
                <a16:creationId xmlns:a16="http://schemas.microsoft.com/office/drawing/2014/main" id="{250C526C-E759-2EFA-0F2D-88FF35DEB3D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sp>
        <p:nvSpPr>
          <p:cNvPr id="130" name="Google Shape;125;g1ed7e3116c2_0_171">
            <a:extLst>
              <a:ext uri="{FF2B5EF4-FFF2-40B4-BE49-F238E27FC236}">
                <a16:creationId xmlns:a16="http://schemas.microsoft.com/office/drawing/2014/main" id="{37DB2212-4D38-E7F3-892C-D0724EEB03F9}"/>
              </a:ext>
            </a:extLst>
          </p:cNvPr>
          <p:cNvSpPr txBox="1"/>
          <p:nvPr/>
        </p:nvSpPr>
        <p:spPr>
          <a:xfrm>
            <a:off x="3208099" y="872500"/>
            <a:ext cx="5158911"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latin typeface="Calibri"/>
                <a:ea typeface="Calibri"/>
                <a:cs typeface="Calibri"/>
                <a:sym typeface="Calibri"/>
              </a:rPr>
              <a:t>EVALUACIÓN</a:t>
            </a:r>
            <a:r>
              <a:rPr lang="en-US" sz="2800" b="1" dirty="0">
                <a:latin typeface="Calibri"/>
                <a:ea typeface="Calibri"/>
                <a:cs typeface="Calibri"/>
                <a:sym typeface="Calibri"/>
              </a:rPr>
              <a:t> DE LA </a:t>
            </a:r>
            <a:r>
              <a:rPr lang="en-US" sz="2800" b="1" dirty="0" err="1">
                <a:latin typeface="Calibri"/>
                <a:ea typeface="Calibri"/>
                <a:cs typeface="Calibri"/>
                <a:sym typeface="Calibri"/>
              </a:rPr>
              <a:t>GESTIÓN</a:t>
            </a:r>
            <a:endParaRPr lang="en-US" sz="2800" b="1" dirty="0">
              <a:latin typeface="Calibri"/>
              <a:ea typeface="Calibri"/>
              <a:cs typeface="Calibri"/>
              <a:sym typeface="Calibri"/>
            </a:endParaRPr>
          </a:p>
        </p:txBody>
      </p:sp>
      <p:cxnSp>
        <p:nvCxnSpPr>
          <p:cNvPr id="131" name="Conector recto 130">
            <a:extLst>
              <a:ext uri="{FF2B5EF4-FFF2-40B4-BE49-F238E27FC236}">
                <a16:creationId xmlns:a16="http://schemas.microsoft.com/office/drawing/2014/main" id="{7E9596FD-8448-883D-5A2C-29F33E933F34}"/>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a:extLst>
              <a:ext uri="{FF2B5EF4-FFF2-40B4-BE49-F238E27FC236}">
                <a16:creationId xmlns:a16="http://schemas.microsoft.com/office/drawing/2014/main" id="{E56CD646-5658-2EF0-D1A9-6A972E1BCBDB}"/>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a:extLst>
              <a:ext uri="{FF2B5EF4-FFF2-40B4-BE49-F238E27FC236}">
                <a16:creationId xmlns:a16="http://schemas.microsoft.com/office/drawing/2014/main" id="{FB17FAA9-9FF0-7F03-495F-5D9459C1315F}"/>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a:extLst>
              <a:ext uri="{FF2B5EF4-FFF2-40B4-BE49-F238E27FC236}">
                <a16:creationId xmlns:a16="http://schemas.microsoft.com/office/drawing/2014/main" id="{3F43E228-6594-40E8-52C9-3873768E9FE0}"/>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a:extLst>
              <a:ext uri="{FF2B5EF4-FFF2-40B4-BE49-F238E27FC236}">
                <a16:creationId xmlns:a16="http://schemas.microsoft.com/office/drawing/2014/main" id="{7B746FBF-5306-BFAD-34A8-0486E0134CE6}"/>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a:extLst>
              <a:ext uri="{FF2B5EF4-FFF2-40B4-BE49-F238E27FC236}">
                <a16:creationId xmlns:a16="http://schemas.microsoft.com/office/drawing/2014/main" id="{23C6987B-43E0-4003-5F13-823F7A40A162}"/>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a:extLst>
              <a:ext uri="{FF2B5EF4-FFF2-40B4-BE49-F238E27FC236}">
                <a16:creationId xmlns:a16="http://schemas.microsoft.com/office/drawing/2014/main" id="{98181F6F-F10F-406B-2005-C2BA0A8B1A9E}"/>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a:extLst>
              <a:ext uri="{FF2B5EF4-FFF2-40B4-BE49-F238E27FC236}">
                <a16:creationId xmlns:a16="http://schemas.microsoft.com/office/drawing/2014/main" id="{583F44C3-66FC-31C2-F148-09710EA42D20}"/>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2" name="Grupo 1">
            <a:extLst>
              <a:ext uri="{FF2B5EF4-FFF2-40B4-BE49-F238E27FC236}">
                <a16:creationId xmlns:a16="http://schemas.microsoft.com/office/drawing/2014/main" id="{F482CAA1-1196-28F6-F384-6BE38CFF7E9F}"/>
              </a:ext>
            </a:extLst>
          </p:cNvPr>
          <p:cNvGrpSpPr/>
          <p:nvPr/>
        </p:nvGrpSpPr>
        <p:grpSpPr>
          <a:xfrm>
            <a:off x="86993" y="4065879"/>
            <a:ext cx="2881837" cy="1467827"/>
            <a:chOff x="1121" y="2449365"/>
            <a:chExt cx="2383945" cy="866110"/>
          </a:xfrm>
          <a:solidFill>
            <a:schemeClr val="accent4">
              <a:lumMod val="40000"/>
              <a:lumOff val="60000"/>
            </a:schemeClr>
          </a:solidFill>
        </p:grpSpPr>
        <p:sp>
          <p:nvSpPr>
            <p:cNvPr id="3" name="Rectángulo 2">
              <a:extLst>
                <a:ext uri="{FF2B5EF4-FFF2-40B4-BE49-F238E27FC236}">
                  <a16:creationId xmlns:a16="http://schemas.microsoft.com/office/drawing/2014/main" id="{C989D647-FB42-F306-EC66-F61664F91D39}"/>
                </a:ext>
              </a:extLst>
            </p:cNvPr>
            <p:cNvSpPr/>
            <p:nvPr/>
          </p:nvSpPr>
          <p:spPr>
            <a:xfrm>
              <a:off x="1121" y="2449365"/>
              <a:ext cx="2383945" cy="866110"/>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 name="CuadroTexto 3">
              <a:extLst>
                <a:ext uri="{FF2B5EF4-FFF2-40B4-BE49-F238E27FC236}">
                  <a16:creationId xmlns:a16="http://schemas.microsoft.com/office/drawing/2014/main" id="{92F9BB38-19EE-1D2A-C396-7A4B92183841}"/>
                </a:ext>
              </a:extLst>
            </p:cNvPr>
            <p:cNvSpPr txBox="1"/>
            <p:nvPr/>
          </p:nvSpPr>
          <p:spPr>
            <a:xfrm>
              <a:off x="1121" y="2449365"/>
              <a:ext cx="2383945" cy="86611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600" kern="1200" dirty="0">
                  <a:solidFill>
                    <a:schemeClr val="tx1"/>
                  </a:solidFill>
                </a:rPr>
                <a:t>Es el momento de hacer una evaluación de la gestión institucional y a partir de esa evaluación escribir el respectivo </a:t>
              </a:r>
              <a:r>
                <a:rPr lang="es-EC" sz="1600" b="1" kern="1200" dirty="0">
                  <a:solidFill>
                    <a:schemeClr val="tx1"/>
                  </a:solidFill>
                </a:rPr>
                <a:t>INFORME</a:t>
              </a:r>
              <a:r>
                <a:rPr lang="es-EC" sz="1600" kern="1200" dirty="0">
                  <a:solidFill>
                    <a:schemeClr val="tx1"/>
                  </a:solidFill>
                </a:rPr>
                <a:t>, tarea a cargo de la comisión liderada por el GAD.</a:t>
              </a:r>
            </a:p>
          </p:txBody>
        </p:sp>
      </p:grpSp>
      <p:grpSp>
        <p:nvGrpSpPr>
          <p:cNvPr id="6" name="Grupo 5">
            <a:extLst>
              <a:ext uri="{FF2B5EF4-FFF2-40B4-BE49-F238E27FC236}">
                <a16:creationId xmlns:a16="http://schemas.microsoft.com/office/drawing/2014/main" id="{A9EA7A42-49B5-D0C2-30D7-98530A13D587}"/>
              </a:ext>
            </a:extLst>
          </p:cNvPr>
          <p:cNvGrpSpPr/>
          <p:nvPr/>
        </p:nvGrpSpPr>
        <p:grpSpPr>
          <a:xfrm>
            <a:off x="3602225" y="4065879"/>
            <a:ext cx="2448000" cy="1545816"/>
            <a:chOff x="3788680" y="1377820"/>
            <a:chExt cx="2184193" cy="934261"/>
          </a:xfrm>
          <a:solidFill>
            <a:schemeClr val="bg1">
              <a:lumMod val="85000"/>
            </a:schemeClr>
          </a:solidFill>
        </p:grpSpPr>
        <p:sp>
          <p:nvSpPr>
            <p:cNvPr id="139" name="Rectángulo 138">
              <a:extLst>
                <a:ext uri="{FF2B5EF4-FFF2-40B4-BE49-F238E27FC236}">
                  <a16:creationId xmlns:a16="http://schemas.microsoft.com/office/drawing/2014/main" id="{4271DF5E-653C-7ED7-62C8-CF375C743EE3}"/>
                </a:ext>
              </a:extLst>
            </p:cNvPr>
            <p:cNvSpPr/>
            <p:nvPr/>
          </p:nvSpPr>
          <p:spPr>
            <a:xfrm>
              <a:off x="3788680" y="1377820"/>
              <a:ext cx="2184193" cy="934261"/>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0" name="CuadroTexto 139">
              <a:extLst>
                <a:ext uri="{FF2B5EF4-FFF2-40B4-BE49-F238E27FC236}">
                  <a16:creationId xmlns:a16="http://schemas.microsoft.com/office/drawing/2014/main" id="{28D04E00-9FCD-8C97-5A89-501E0F500162}"/>
                </a:ext>
              </a:extLst>
            </p:cNvPr>
            <p:cNvSpPr txBox="1"/>
            <p:nvPr/>
          </p:nvSpPr>
          <p:spPr>
            <a:xfrm>
              <a:off x="3788680" y="1377820"/>
              <a:ext cx="2184193" cy="93426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600" kern="1200" dirty="0">
                  <a:solidFill>
                    <a:schemeClr val="tx1"/>
                  </a:solidFill>
                </a:rPr>
                <a:t>El GAD llena el formulario de Rendición de Cuentas en formato Excel establecido por el CPCCS, el cual ayudará a organizar la información recopilada</a:t>
              </a:r>
            </a:p>
          </p:txBody>
        </p:sp>
      </p:grpSp>
      <p:grpSp>
        <p:nvGrpSpPr>
          <p:cNvPr id="141" name="Grupo 140">
            <a:extLst>
              <a:ext uri="{FF2B5EF4-FFF2-40B4-BE49-F238E27FC236}">
                <a16:creationId xmlns:a16="http://schemas.microsoft.com/office/drawing/2014/main" id="{BE4596A5-95CD-F74E-E0F7-6AE60172C2B2}"/>
              </a:ext>
            </a:extLst>
          </p:cNvPr>
          <p:cNvGrpSpPr/>
          <p:nvPr/>
        </p:nvGrpSpPr>
        <p:grpSpPr>
          <a:xfrm>
            <a:off x="6555684" y="4043778"/>
            <a:ext cx="2881837" cy="1498704"/>
            <a:chOff x="7107037" y="1366943"/>
            <a:chExt cx="2184193" cy="934261"/>
          </a:xfrm>
          <a:solidFill>
            <a:schemeClr val="accent6">
              <a:lumMod val="40000"/>
              <a:lumOff val="60000"/>
            </a:schemeClr>
          </a:solidFill>
        </p:grpSpPr>
        <p:sp>
          <p:nvSpPr>
            <p:cNvPr id="142" name="Rectángulo 141">
              <a:extLst>
                <a:ext uri="{FF2B5EF4-FFF2-40B4-BE49-F238E27FC236}">
                  <a16:creationId xmlns:a16="http://schemas.microsoft.com/office/drawing/2014/main" id="{280CF2CB-7525-19A7-7052-1D01AA118701}"/>
                </a:ext>
              </a:extLst>
            </p:cNvPr>
            <p:cNvSpPr/>
            <p:nvPr/>
          </p:nvSpPr>
          <p:spPr>
            <a:xfrm>
              <a:off x="7107037" y="1366943"/>
              <a:ext cx="2184193" cy="934261"/>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3" name="CuadroTexto 142">
              <a:extLst>
                <a:ext uri="{FF2B5EF4-FFF2-40B4-BE49-F238E27FC236}">
                  <a16:creationId xmlns:a16="http://schemas.microsoft.com/office/drawing/2014/main" id="{E0BEC23B-3379-B4DB-875B-710DDD7074F9}"/>
                </a:ext>
              </a:extLst>
            </p:cNvPr>
            <p:cNvSpPr txBox="1"/>
            <p:nvPr/>
          </p:nvSpPr>
          <p:spPr>
            <a:xfrm>
              <a:off x="7107037" y="1366943"/>
              <a:ext cx="2184193" cy="93426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600" kern="1200" dirty="0">
                  <a:solidFill>
                    <a:schemeClr val="tx1"/>
                  </a:solidFill>
                </a:rPr>
                <a:t>El informe de Rendición de Cuentas para la ciudadanía debe ser aprobado por la máxima autoridad del GAD.</a:t>
              </a:r>
            </a:p>
          </p:txBody>
        </p:sp>
      </p:grpSp>
      <p:sp>
        <p:nvSpPr>
          <p:cNvPr id="145" name="CuadroTexto 144">
            <a:extLst>
              <a:ext uri="{FF2B5EF4-FFF2-40B4-BE49-F238E27FC236}">
                <a16:creationId xmlns:a16="http://schemas.microsoft.com/office/drawing/2014/main" id="{8E1BEE62-D4B1-00C7-79F6-B92F19CE5576}"/>
              </a:ext>
            </a:extLst>
          </p:cNvPr>
          <p:cNvSpPr txBox="1"/>
          <p:nvPr/>
        </p:nvSpPr>
        <p:spPr>
          <a:xfrm>
            <a:off x="9781342" y="4065879"/>
            <a:ext cx="2251493" cy="1815882"/>
          </a:xfrm>
          <a:prstGeom prst="rect">
            <a:avLst/>
          </a:prstGeom>
          <a:solidFill>
            <a:schemeClr val="accent4">
              <a:lumMod val="40000"/>
              <a:lumOff val="60000"/>
            </a:schemeClr>
          </a:solidFill>
        </p:spPr>
        <p:txBody>
          <a:bodyPr wrap="square">
            <a:spAutoFit/>
          </a:bodyPr>
          <a:lstStyle/>
          <a:p>
            <a:pPr algn="just"/>
            <a:r>
              <a:rPr lang="es-EC" sz="1600" dirty="0"/>
              <a:t> el GAD deberá enviar el informe narrativo a la Asamblea Ciudadana Local - o quien cumpla tales funciones - por lo menos 15 días antes de la Deliberación.</a:t>
            </a:r>
          </a:p>
        </p:txBody>
      </p:sp>
    </p:spTree>
    <p:extLst>
      <p:ext uri="{BB962C8B-B14F-4D97-AF65-F5344CB8AC3E}">
        <p14:creationId xmlns:p14="http://schemas.microsoft.com/office/powerpoint/2010/main" val="448725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F84CFF28-59F3-0984-858C-5A4A5808EB02}"/>
            </a:ext>
          </a:extLst>
        </p:cNvPr>
        <p:cNvGrpSpPr/>
        <p:nvPr/>
      </p:nvGrpSpPr>
      <p:grpSpPr>
        <a:xfrm>
          <a:off x="0" y="0"/>
          <a:ext cx="0" cy="0"/>
          <a:chOff x="0" y="0"/>
          <a:chExt cx="0" cy="0"/>
        </a:xfrm>
      </p:grpSpPr>
      <p:graphicFrame>
        <p:nvGraphicFramePr>
          <p:cNvPr id="5" name="Diagrama 4">
            <a:extLst>
              <a:ext uri="{FF2B5EF4-FFF2-40B4-BE49-F238E27FC236}">
                <a16:creationId xmlns:a16="http://schemas.microsoft.com/office/drawing/2014/main" id="{413CAEE1-0977-F104-88CB-65A17205A3FC}"/>
              </a:ext>
            </a:extLst>
          </p:cNvPr>
          <p:cNvGraphicFramePr/>
          <p:nvPr>
            <p:extLst>
              <p:ext uri="{D42A27DB-BD31-4B8C-83A1-F6EECF244321}">
                <p14:modId xmlns:p14="http://schemas.microsoft.com/office/powerpoint/2010/main" val="106666542"/>
              </p:ext>
            </p:extLst>
          </p:nvPr>
        </p:nvGraphicFramePr>
        <p:xfrm>
          <a:off x="167876" y="1484055"/>
          <a:ext cx="11965604" cy="4114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67">
            <a:extLst>
              <a:ext uri="{FF2B5EF4-FFF2-40B4-BE49-F238E27FC236}">
                <a16:creationId xmlns:a16="http://schemas.microsoft.com/office/drawing/2014/main" id="{58608BFE-F8A6-34C9-D248-85FBA479D2E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a:extLst>
              <a:ext uri="{FF2B5EF4-FFF2-40B4-BE49-F238E27FC236}">
                <a16:creationId xmlns:a16="http://schemas.microsoft.com/office/drawing/2014/main" id="{6F064F84-CD18-BC02-8514-602BA1C504E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a:extLst>
              <a:ext uri="{FF2B5EF4-FFF2-40B4-BE49-F238E27FC236}">
                <a16:creationId xmlns:a16="http://schemas.microsoft.com/office/drawing/2014/main" id="{3967029B-A98C-E92E-326B-8A5FE7015B5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a:extLst>
              <a:ext uri="{FF2B5EF4-FFF2-40B4-BE49-F238E27FC236}">
                <a16:creationId xmlns:a16="http://schemas.microsoft.com/office/drawing/2014/main" id="{BCEF06A8-36DD-182E-AB39-F12836753F4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a:extLst>
              <a:ext uri="{FF2B5EF4-FFF2-40B4-BE49-F238E27FC236}">
                <a16:creationId xmlns:a16="http://schemas.microsoft.com/office/drawing/2014/main" id="{8A1FD625-AB1A-63CB-735B-B306CB1CF96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a:extLst>
              <a:ext uri="{FF2B5EF4-FFF2-40B4-BE49-F238E27FC236}">
                <a16:creationId xmlns:a16="http://schemas.microsoft.com/office/drawing/2014/main" id="{D6DF8CC1-2080-B863-D96F-0BD6D4D7068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a:extLst>
              <a:ext uri="{FF2B5EF4-FFF2-40B4-BE49-F238E27FC236}">
                <a16:creationId xmlns:a16="http://schemas.microsoft.com/office/drawing/2014/main" id="{E0A44F02-7EC1-4849-B560-6DD21777A3E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a:extLst>
              <a:ext uri="{FF2B5EF4-FFF2-40B4-BE49-F238E27FC236}">
                <a16:creationId xmlns:a16="http://schemas.microsoft.com/office/drawing/2014/main" id="{F4D16105-B7C2-14FF-5947-3AAD8C820ED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a:extLst>
              <a:ext uri="{FF2B5EF4-FFF2-40B4-BE49-F238E27FC236}">
                <a16:creationId xmlns:a16="http://schemas.microsoft.com/office/drawing/2014/main" id="{EBB9A7E9-3AE5-634D-8D6C-5CDD4F3B0395}"/>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a:extLst>
              <a:ext uri="{FF2B5EF4-FFF2-40B4-BE49-F238E27FC236}">
                <a16:creationId xmlns:a16="http://schemas.microsoft.com/office/drawing/2014/main" id="{7F126044-D79D-58F3-6D56-351B69D8A2E5}"/>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a:extLst>
              <a:ext uri="{FF2B5EF4-FFF2-40B4-BE49-F238E27FC236}">
                <a16:creationId xmlns:a16="http://schemas.microsoft.com/office/drawing/2014/main" id="{575CCAEA-4B6F-8507-CD1F-21B1F9A21B59}"/>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a:extLst>
              <a:ext uri="{FF2B5EF4-FFF2-40B4-BE49-F238E27FC236}">
                <a16:creationId xmlns:a16="http://schemas.microsoft.com/office/drawing/2014/main" id="{5B142C09-F564-D1DF-EC01-47691D54E0CE}"/>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a:extLst>
              <a:ext uri="{FF2B5EF4-FFF2-40B4-BE49-F238E27FC236}">
                <a16:creationId xmlns:a16="http://schemas.microsoft.com/office/drawing/2014/main" id="{141642A2-893A-D365-58F4-DB16E8E6DFE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a:extLst>
              <a:ext uri="{FF2B5EF4-FFF2-40B4-BE49-F238E27FC236}">
                <a16:creationId xmlns:a16="http://schemas.microsoft.com/office/drawing/2014/main" id="{201D6B3D-B84A-5F21-DAE9-B2BFB5B3D6C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a:extLst>
              <a:ext uri="{FF2B5EF4-FFF2-40B4-BE49-F238E27FC236}">
                <a16:creationId xmlns:a16="http://schemas.microsoft.com/office/drawing/2014/main" id="{000F37FE-7829-A8B1-326F-EEADCC4EB935}"/>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66A669BA-8DB4-4732-8754-F270B2448212}"/>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7575C50A-D5FE-B5AF-2362-76FCAF57CAA7}"/>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CEF3414C-F5B3-502C-E22B-CA2983BF10D8}"/>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535675FA-599A-A836-D0B8-AB47F6573C5B}"/>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CC738934-DDE1-7595-0521-8EC14E5D9F57}"/>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A05014AF-A757-172E-A773-DDC34C46EF36}"/>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19983C8E-6D11-406D-00AC-89444B145630}"/>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A6A4B66B-210E-8BFF-E33C-FC39821DA277}"/>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D783A8B2-DA06-0C2A-2E97-99E8E02CDF0F}"/>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DBC705E9-1C7C-6453-BE91-BF38052B433C}"/>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a:extLst>
              <a:ext uri="{FF2B5EF4-FFF2-40B4-BE49-F238E27FC236}">
                <a16:creationId xmlns:a16="http://schemas.microsoft.com/office/drawing/2014/main" id="{E0715632-73CB-EA75-AC0C-11E3CD9525E6}"/>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a:extLst>
              <a:ext uri="{FF2B5EF4-FFF2-40B4-BE49-F238E27FC236}">
                <a16:creationId xmlns:a16="http://schemas.microsoft.com/office/drawing/2014/main" id="{BA6EEB58-43A4-C14D-D727-673EB1B142B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sp>
        <p:nvSpPr>
          <p:cNvPr id="130" name="Google Shape;125;g1ed7e3116c2_0_171">
            <a:extLst>
              <a:ext uri="{FF2B5EF4-FFF2-40B4-BE49-F238E27FC236}">
                <a16:creationId xmlns:a16="http://schemas.microsoft.com/office/drawing/2014/main" id="{3B7F2034-056F-B46C-1AE4-1A09B8B73803}"/>
              </a:ext>
            </a:extLst>
          </p:cNvPr>
          <p:cNvSpPr txBox="1"/>
          <p:nvPr/>
        </p:nvSpPr>
        <p:spPr>
          <a:xfrm>
            <a:off x="3341405" y="872182"/>
            <a:ext cx="5158911"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latin typeface="Calibri"/>
                <a:ea typeface="Calibri"/>
                <a:cs typeface="Calibri"/>
                <a:sym typeface="Calibri"/>
              </a:rPr>
              <a:t>DELIBERACIÓN</a:t>
            </a:r>
            <a:r>
              <a:rPr lang="en-US" sz="2800" b="1" dirty="0">
                <a:latin typeface="Calibri"/>
                <a:ea typeface="Calibri"/>
                <a:cs typeface="Calibri"/>
                <a:sym typeface="Calibri"/>
              </a:rPr>
              <a:t> </a:t>
            </a:r>
            <a:r>
              <a:rPr lang="en-US" sz="2800" b="1" dirty="0" err="1">
                <a:latin typeface="Calibri"/>
                <a:ea typeface="Calibri"/>
                <a:cs typeface="Calibri"/>
                <a:sym typeface="Calibri"/>
              </a:rPr>
              <a:t>PÚBLICA</a:t>
            </a:r>
            <a:endParaRPr lang="en-US" sz="2800" b="1" dirty="0">
              <a:latin typeface="Calibri"/>
              <a:ea typeface="Calibri"/>
              <a:cs typeface="Calibri"/>
              <a:sym typeface="Calibri"/>
            </a:endParaRPr>
          </a:p>
        </p:txBody>
      </p:sp>
      <p:cxnSp>
        <p:nvCxnSpPr>
          <p:cNvPr id="131" name="Conector recto 130">
            <a:extLst>
              <a:ext uri="{FF2B5EF4-FFF2-40B4-BE49-F238E27FC236}">
                <a16:creationId xmlns:a16="http://schemas.microsoft.com/office/drawing/2014/main" id="{D64FD590-1D2C-C632-85F3-A95A37E41296}"/>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a:extLst>
              <a:ext uri="{FF2B5EF4-FFF2-40B4-BE49-F238E27FC236}">
                <a16:creationId xmlns:a16="http://schemas.microsoft.com/office/drawing/2014/main" id="{2F06CAFB-4842-587D-BE03-27C0E5E5EDFD}"/>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a:extLst>
              <a:ext uri="{FF2B5EF4-FFF2-40B4-BE49-F238E27FC236}">
                <a16:creationId xmlns:a16="http://schemas.microsoft.com/office/drawing/2014/main" id="{D8B098EB-789D-BC41-A5C0-F95AF5BBDD3D}"/>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a:extLst>
              <a:ext uri="{FF2B5EF4-FFF2-40B4-BE49-F238E27FC236}">
                <a16:creationId xmlns:a16="http://schemas.microsoft.com/office/drawing/2014/main" id="{20267E8E-F54C-CFB4-7F5A-62C72D91D9C3}"/>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a:extLst>
              <a:ext uri="{FF2B5EF4-FFF2-40B4-BE49-F238E27FC236}">
                <a16:creationId xmlns:a16="http://schemas.microsoft.com/office/drawing/2014/main" id="{EB448FE8-384C-D30C-BA31-48E51E77FF1F}"/>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a:extLst>
              <a:ext uri="{FF2B5EF4-FFF2-40B4-BE49-F238E27FC236}">
                <a16:creationId xmlns:a16="http://schemas.microsoft.com/office/drawing/2014/main" id="{B4DDFADE-40A8-199A-5E77-5BDFA925CC9F}"/>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a:extLst>
              <a:ext uri="{FF2B5EF4-FFF2-40B4-BE49-F238E27FC236}">
                <a16:creationId xmlns:a16="http://schemas.microsoft.com/office/drawing/2014/main" id="{98086019-8531-ABB5-6346-8572AEA73060}"/>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a:extLst>
              <a:ext uri="{FF2B5EF4-FFF2-40B4-BE49-F238E27FC236}">
                <a16:creationId xmlns:a16="http://schemas.microsoft.com/office/drawing/2014/main" id="{0F35F977-210B-DD47-C5DF-63D3B18C74C3}"/>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61819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D7D19668-1DAE-D5C7-B270-40A7967B4456}"/>
            </a:ext>
          </a:extLst>
        </p:cNvPr>
        <p:cNvGrpSpPr/>
        <p:nvPr/>
      </p:nvGrpSpPr>
      <p:grpSpPr>
        <a:xfrm>
          <a:off x="0" y="0"/>
          <a:ext cx="0" cy="0"/>
          <a:chOff x="0" y="0"/>
          <a:chExt cx="0" cy="0"/>
        </a:xfrm>
      </p:grpSpPr>
      <p:pic>
        <p:nvPicPr>
          <p:cNvPr id="7" name="Picture 667">
            <a:extLst>
              <a:ext uri="{FF2B5EF4-FFF2-40B4-BE49-F238E27FC236}">
                <a16:creationId xmlns:a16="http://schemas.microsoft.com/office/drawing/2014/main" id="{70C483B6-18C6-76CC-8257-50563B86B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a:extLst>
              <a:ext uri="{FF2B5EF4-FFF2-40B4-BE49-F238E27FC236}">
                <a16:creationId xmlns:a16="http://schemas.microsoft.com/office/drawing/2014/main" id="{E6D0867D-C3FF-4246-D718-7BF06E279C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a:extLst>
              <a:ext uri="{FF2B5EF4-FFF2-40B4-BE49-F238E27FC236}">
                <a16:creationId xmlns:a16="http://schemas.microsoft.com/office/drawing/2014/main" id="{EF33F7A5-BF74-F08C-AC2A-9BF8B086BB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a:extLst>
              <a:ext uri="{FF2B5EF4-FFF2-40B4-BE49-F238E27FC236}">
                <a16:creationId xmlns:a16="http://schemas.microsoft.com/office/drawing/2014/main" id="{BA855677-8509-EAF8-54F8-26B1851ED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a:extLst>
              <a:ext uri="{FF2B5EF4-FFF2-40B4-BE49-F238E27FC236}">
                <a16:creationId xmlns:a16="http://schemas.microsoft.com/office/drawing/2014/main" id="{E17628E2-752C-3007-3277-0AAE9ABDAE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a:extLst>
              <a:ext uri="{FF2B5EF4-FFF2-40B4-BE49-F238E27FC236}">
                <a16:creationId xmlns:a16="http://schemas.microsoft.com/office/drawing/2014/main" id="{CCA0909C-3559-5C0A-CC4C-07207C9AF2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a:extLst>
              <a:ext uri="{FF2B5EF4-FFF2-40B4-BE49-F238E27FC236}">
                <a16:creationId xmlns:a16="http://schemas.microsoft.com/office/drawing/2014/main" id="{0C40929B-4AA7-964B-1D07-46C2681503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a:extLst>
              <a:ext uri="{FF2B5EF4-FFF2-40B4-BE49-F238E27FC236}">
                <a16:creationId xmlns:a16="http://schemas.microsoft.com/office/drawing/2014/main" id="{83C5B43A-468C-C70A-CAC4-518D301236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a:extLst>
              <a:ext uri="{FF2B5EF4-FFF2-40B4-BE49-F238E27FC236}">
                <a16:creationId xmlns:a16="http://schemas.microsoft.com/office/drawing/2014/main" id="{A0C2626C-E495-75D7-7665-FA7CB7931FB7}"/>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a:extLst>
              <a:ext uri="{FF2B5EF4-FFF2-40B4-BE49-F238E27FC236}">
                <a16:creationId xmlns:a16="http://schemas.microsoft.com/office/drawing/2014/main" id="{A893663C-D033-7721-0AAA-AAC1AB8032EA}"/>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a:extLst>
              <a:ext uri="{FF2B5EF4-FFF2-40B4-BE49-F238E27FC236}">
                <a16:creationId xmlns:a16="http://schemas.microsoft.com/office/drawing/2014/main" id="{0EDADA0C-5479-425F-983D-B19DB7CB83B1}"/>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a:extLst>
              <a:ext uri="{FF2B5EF4-FFF2-40B4-BE49-F238E27FC236}">
                <a16:creationId xmlns:a16="http://schemas.microsoft.com/office/drawing/2014/main" id="{9E4C8058-C1B9-059B-4D21-C95E3B8FB7D6}"/>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a:extLst>
              <a:ext uri="{FF2B5EF4-FFF2-40B4-BE49-F238E27FC236}">
                <a16:creationId xmlns:a16="http://schemas.microsoft.com/office/drawing/2014/main" id="{C0952532-3296-8A37-9626-9A44E8EFA7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a:extLst>
              <a:ext uri="{FF2B5EF4-FFF2-40B4-BE49-F238E27FC236}">
                <a16:creationId xmlns:a16="http://schemas.microsoft.com/office/drawing/2014/main" id="{414BA9E6-6C1E-8C13-334E-A116F9451D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a:extLst>
              <a:ext uri="{FF2B5EF4-FFF2-40B4-BE49-F238E27FC236}">
                <a16:creationId xmlns:a16="http://schemas.microsoft.com/office/drawing/2014/main" id="{EB2B1F68-C175-7D12-C429-E4297DD0413D}"/>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ABB87DFE-7FD4-4AAB-5128-75C4BAF764B7}"/>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EA48E3CE-84E5-FAB8-2F8D-7F6CAB366A79}"/>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62065FBC-9795-2AEE-5544-46F09423020F}"/>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0876757F-B845-1378-55EA-BADC26AFAAFD}"/>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90B4B087-952D-B46B-2AC3-27017D48F388}"/>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C8ECA1C4-6795-15A4-0468-11BEBA2844C9}"/>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D79167C4-F30D-0FB0-E708-A67B277D3BB6}"/>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1B00B2C7-8445-0395-A4F7-EAD0312B47F2}"/>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3F45628F-D63C-7C22-4406-83F1D2DCA7F1}"/>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4D708442-73B2-3307-7E5A-BD6C061A5DC1}"/>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a:extLst>
              <a:ext uri="{FF2B5EF4-FFF2-40B4-BE49-F238E27FC236}">
                <a16:creationId xmlns:a16="http://schemas.microsoft.com/office/drawing/2014/main" id="{870CBBBE-87A2-E1BA-9046-F19807289877}"/>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a:extLst>
              <a:ext uri="{FF2B5EF4-FFF2-40B4-BE49-F238E27FC236}">
                <a16:creationId xmlns:a16="http://schemas.microsoft.com/office/drawing/2014/main" id="{FB306C6C-0BF2-8E6B-BB8C-5D2654CFBC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a:extLst>
              <a:ext uri="{FF2B5EF4-FFF2-40B4-BE49-F238E27FC236}">
                <a16:creationId xmlns:a16="http://schemas.microsoft.com/office/drawing/2014/main" id="{E04DBBD6-4D66-6418-EFE9-67DB41EFC1F9}"/>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a:extLst>
              <a:ext uri="{FF2B5EF4-FFF2-40B4-BE49-F238E27FC236}">
                <a16:creationId xmlns:a16="http://schemas.microsoft.com/office/drawing/2014/main" id="{4331C75E-A958-DB3E-9DA0-12854FA94D8D}"/>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a:extLst>
              <a:ext uri="{FF2B5EF4-FFF2-40B4-BE49-F238E27FC236}">
                <a16:creationId xmlns:a16="http://schemas.microsoft.com/office/drawing/2014/main" id="{48E58F0B-D50E-DC2C-DD24-5B16C21A795C}"/>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a:extLst>
              <a:ext uri="{FF2B5EF4-FFF2-40B4-BE49-F238E27FC236}">
                <a16:creationId xmlns:a16="http://schemas.microsoft.com/office/drawing/2014/main" id="{5442034C-49E6-67D3-606F-F691C2BE98C6}"/>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a:extLst>
              <a:ext uri="{FF2B5EF4-FFF2-40B4-BE49-F238E27FC236}">
                <a16:creationId xmlns:a16="http://schemas.microsoft.com/office/drawing/2014/main" id="{2060A89D-26D8-6551-A970-993BC3F67F46}"/>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a:extLst>
              <a:ext uri="{FF2B5EF4-FFF2-40B4-BE49-F238E27FC236}">
                <a16:creationId xmlns:a16="http://schemas.microsoft.com/office/drawing/2014/main" id="{7FD2D5BB-A7C4-BD34-6C3D-0A6687913446}"/>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a:extLst>
              <a:ext uri="{FF2B5EF4-FFF2-40B4-BE49-F238E27FC236}">
                <a16:creationId xmlns:a16="http://schemas.microsoft.com/office/drawing/2014/main" id="{F5595D8D-6CC9-F6B6-7C84-EA242A67B182}"/>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a:extLst>
              <a:ext uri="{FF2B5EF4-FFF2-40B4-BE49-F238E27FC236}">
                <a16:creationId xmlns:a16="http://schemas.microsoft.com/office/drawing/2014/main" id="{D3F50A56-5ABA-DA71-242C-66BDABA7A190}"/>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2" name="Grupo 1">
            <a:extLst>
              <a:ext uri="{FF2B5EF4-FFF2-40B4-BE49-F238E27FC236}">
                <a16:creationId xmlns:a16="http://schemas.microsoft.com/office/drawing/2014/main" id="{E8AD7A73-D994-F9E9-B9D3-AC9F0D3532C6}"/>
              </a:ext>
            </a:extLst>
          </p:cNvPr>
          <p:cNvGrpSpPr/>
          <p:nvPr/>
        </p:nvGrpSpPr>
        <p:grpSpPr>
          <a:xfrm>
            <a:off x="395171" y="1135251"/>
            <a:ext cx="2296864" cy="681089"/>
            <a:chOff x="4813284" y="171400"/>
            <a:chExt cx="2296864" cy="681089"/>
          </a:xfrm>
        </p:grpSpPr>
        <p:sp>
          <p:nvSpPr>
            <p:cNvPr id="139" name="Rectángulo 138">
              <a:extLst>
                <a:ext uri="{FF2B5EF4-FFF2-40B4-BE49-F238E27FC236}">
                  <a16:creationId xmlns:a16="http://schemas.microsoft.com/office/drawing/2014/main" id="{5099B0CD-74A7-38B1-44FE-CC33857260D9}"/>
                </a:ext>
              </a:extLst>
            </p:cNvPr>
            <p:cNvSpPr/>
            <p:nvPr/>
          </p:nvSpPr>
          <p:spPr>
            <a:xfrm>
              <a:off x="4813284" y="171400"/>
              <a:ext cx="2296864" cy="681089"/>
            </a:xfrm>
            <a:prstGeom prst="rect">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0" name="CuadroTexto 139">
              <a:extLst>
                <a:ext uri="{FF2B5EF4-FFF2-40B4-BE49-F238E27FC236}">
                  <a16:creationId xmlns:a16="http://schemas.microsoft.com/office/drawing/2014/main" id="{732BE901-06B9-4FCF-EDBA-2B3ADE120212}"/>
                </a:ext>
              </a:extLst>
            </p:cNvPr>
            <p:cNvSpPr txBox="1"/>
            <p:nvPr/>
          </p:nvSpPr>
          <p:spPr>
            <a:xfrm>
              <a:off x="4813284" y="171400"/>
              <a:ext cx="2296864" cy="681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a:ea typeface="Microsoft YaHei"/>
                  <a:cs typeface="Microsoft YaHei"/>
                  <a:sym typeface="Microsoft YaHei"/>
                </a:rPr>
                <a:t>FASE 3</a:t>
              </a:r>
              <a:endParaRPr lang="es-EC" sz="2400" kern="1200" noProof="0" dirty="0">
                <a:solidFill>
                  <a:schemeClr val="tx1"/>
                </a:solidFill>
              </a:endParaRPr>
            </a:p>
          </p:txBody>
        </p:sp>
      </p:grpSp>
      <p:grpSp>
        <p:nvGrpSpPr>
          <p:cNvPr id="3" name="Grupo 2">
            <a:extLst>
              <a:ext uri="{FF2B5EF4-FFF2-40B4-BE49-F238E27FC236}">
                <a16:creationId xmlns:a16="http://schemas.microsoft.com/office/drawing/2014/main" id="{6DB1C979-6202-1031-2373-58D460A362B1}"/>
              </a:ext>
            </a:extLst>
          </p:cNvPr>
          <p:cNvGrpSpPr/>
          <p:nvPr/>
        </p:nvGrpSpPr>
        <p:grpSpPr>
          <a:xfrm>
            <a:off x="2692035" y="2181573"/>
            <a:ext cx="3046124" cy="1106686"/>
            <a:chOff x="0" y="2084573"/>
            <a:chExt cx="3046124" cy="1106686"/>
          </a:xfrm>
        </p:grpSpPr>
        <p:sp>
          <p:nvSpPr>
            <p:cNvPr id="4" name="Rectángulo 3">
              <a:extLst>
                <a:ext uri="{FF2B5EF4-FFF2-40B4-BE49-F238E27FC236}">
                  <a16:creationId xmlns:a16="http://schemas.microsoft.com/office/drawing/2014/main" id="{31348672-E2AD-B773-F691-6B7F2060C17C}"/>
                </a:ext>
              </a:extLst>
            </p:cNvPr>
            <p:cNvSpPr/>
            <p:nvPr/>
          </p:nvSpPr>
          <p:spPr>
            <a:xfrm>
              <a:off x="0" y="2084573"/>
              <a:ext cx="3046124" cy="1106686"/>
            </a:xfrm>
            <a:prstGeom prst="rect">
              <a:avLst/>
            </a:prstGeom>
            <a:solidFill>
              <a:schemeClr val="accent1"/>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6" name="CuadroTexto 5">
              <a:extLst>
                <a:ext uri="{FF2B5EF4-FFF2-40B4-BE49-F238E27FC236}">
                  <a16:creationId xmlns:a16="http://schemas.microsoft.com/office/drawing/2014/main" id="{51E74266-A7DC-FAAE-0EB4-14E577E772AC}"/>
                </a:ext>
              </a:extLst>
            </p:cNvPr>
            <p:cNvSpPr txBox="1"/>
            <p:nvPr/>
          </p:nvSpPr>
          <p:spPr>
            <a:xfrm>
              <a:off x="0" y="2084573"/>
              <a:ext cx="3046124"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1.- LA ASAMBLEA CIUDADANA LOCAL EVALÚA EL INFORME DE RENDICIÓN DE CUENTAS</a:t>
              </a:r>
            </a:p>
          </p:txBody>
        </p:sp>
      </p:grpSp>
      <p:grpSp>
        <p:nvGrpSpPr>
          <p:cNvPr id="141" name="Grupo 140">
            <a:extLst>
              <a:ext uri="{FF2B5EF4-FFF2-40B4-BE49-F238E27FC236}">
                <a16:creationId xmlns:a16="http://schemas.microsoft.com/office/drawing/2014/main" id="{040617BE-7730-4255-C140-241EB994E584}"/>
              </a:ext>
            </a:extLst>
          </p:cNvPr>
          <p:cNvGrpSpPr/>
          <p:nvPr/>
        </p:nvGrpSpPr>
        <p:grpSpPr>
          <a:xfrm>
            <a:off x="5738159" y="4101763"/>
            <a:ext cx="5160327" cy="1491516"/>
            <a:chOff x="3380707" y="2082505"/>
            <a:chExt cx="2587302" cy="1106686"/>
          </a:xfrm>
        </p:grpSpPr>
        <p:sp>
          <p:nvSpPr>
            <p:cNvPr id="142" name="Rectángulo 141">
              <a:extLst>
                <a:ext uri="{FF2B5EF4-FFF2-40B4-BE49-F238E27FC236}">
                  <a16:creationId xmlns:a16="http://schemas.microsoft.com/office/drawing/2014/main" id="{2A3014EF-CB06-2331-02BC-0AF5388E0C97}"/>
                </a:ext>
              </a:extLst>
            </p:cNvPr>
            <p:cNvSpPr/>
            <p:nvPr/>
          </p:nvSpPr>
          <p:spPr>
            <a:xfrm>
              <a:off x="3380707" y="2082505"/>
              <a:ext cx="2587302" cy="1106686"/>
            </a:xfrm>
            <a:prstGeom prst="rect">
              <a:avLst/>
            </a:prstGeom>
            <a:solidFill>
              <a:schemeClr val="accent4"/>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3" name="CuadroTexto 142">
              <a:extLst>
                <a:ext uri="{FF2B5EF4-FFF2-40B4-BE49-F238E27FC236}">
                  <a16:creationId xmlns:a16="http://schemas.microsoft.com/office/drawing/2014/main" id="{940BE919-E21F-907B-CC75-EFE59B20A34B}"/>
                </a:ext>
              </a:extLst>
            </p:cNvPr>
            <p:cNvSpPr txBox="1"/>
            <p:nvPr/>
          </p:nvSpPr>
          <p:spPr>
            <a:xfrm>
              <a:off x="3485736" y="2082505"/>
              <a:ext cx="2377244"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800" kern="1200" dirty="0"/>
                <a:t>Conjuntamente con la comisión liderada por la ciudadanía, una suerte de sorteo en el cual se nombre un orador u oradora para que presente dichas opiniones en la deliberación pública.</a:t>
              </a:r>
            </a:p>
          </p:txBody>
        </p:sp>
      </p:grpSp>
      <p:cxnSp>
        <p:nvCxnSpPr>
          <p:cNvPr id="144" name="Conector: angular 143">
            <a:extLst>
              <a:ext uri="{FF2B5EF4-FFF2-40B4-BE49-F238E27FC236}">
                <a16:creationId xmlns:a16="http://schemas.microsoft.com/office/drawing/2014/main" id="{A2438981-CC51-9F84-4C4D-F245E6A4D0CB}"/>
              </a:ext>
            </a:extLst>
          </p:cNvPr>
          <p:cNvCxnSpPr>
            <a:cxnSpLocks/>
          </p:cNvCxnSpPr>
          <p:nvPr/>
        </p:nvCxnSpPr>
        <p:spPr>
          <a:xfrm rot="16200000" flipH="1">
            <a:off x="5626322" y="463119"/>
            <a:ext cx="1902889" cy="5284270"/>
          </a:xfrm>
          <a:prstGeom prst="bentConnector3">
            <a:avLst>
              <a:gd name="adj1" fmla="val -20126"/>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700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AD50F77F-3DE6-0645-81A6-DE3DC972B187}"/>
            </a:ext>
          </a:extLst>
        </p:cNvPr>
        <p:cNvGrpSpPr/>
        <p:nvPr/>
      </p:nvGrpSpPr>
      <p:grpSpPr>
        <a:xfrm>
          <a:off x="0" y="0"/>
          <a:ext cx="0" cy="0"/>
          <a:chOff x="0" y="0"/>
          <a:chExt cx="0" cy="0"/>
        </a:xfrm>
      </p:grpSpPr>
      <p:pic>
        <p:nvPicPr>
          <p:cNvPr id="7" name="Picture 667">
            <a:extLst>
              <a:ext uri="{FF2B5EF4-FFF2-40B4-BE49-F238E27FC236}">
                <a16:creationId xmlns:a16="http://schemas.microsoft.com/office/drawing/2014/main" id="{8F5AC422-1958-67E2-3C94-AFC0518CF3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a:extLst>
              <a:ext uri="{FF2B5EF4-FFF2-40B4-BE49-F238E27FC236}">
                <a16:creationId xmlns:a16="http://schemas.microsoft.com/office/drawing/2014/main" id="{A14B8392-08A6-B81C-74B6-13988386EC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a:extLst>
              <a:ext uri="{FF2B5EF4-FFF2-40B4-BE49-F238E27FC236}">
                <a16:creationId xmlns:a16="http://schemas.microsoft.com/office/drawing/2014/main" id="{C88A2EE0-468D-CBD7-35BD-508E4D0FE5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a:extLst>
              <a:ext uri="{FF2B5EF4-FFF2-40B4-BE49-F238E27FC236}">
                <a16:creationId xmlns:a16="http://schemas.microsoft.com/office/drawing/2014/main" id="{21E6CA80-645A-00AE-08EF-700C495E99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a:extLst>
              <a:ext uri="{FF2B5EF4-FFF2-40B4-BE49-F238E27FC236}">
                <a16:creationId xmlns:a16="http://schemas.microsoft.com/office/drawing/2014/main" id="{1375F746-9ABA-64FC-ABD8-6BF46629B7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a:extLst>
              <a:ext uri="{FF2B5EF4-FFF2-40B4-BE49-F238E27FC236}">
                <a16:creationId xmlns:a16="http://schemas.microsoft.com/office/drawing/2014/main" id="{0F919DF1-349A-E7DF-40DB-0551B85BF2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a:extLst>
              <a:ext uri="{FF2B5EF4-FFF2-40B4-BE49-F238E27FC236}">
                <a16:creationId xmlns:a16="http://schemas.microsoft.com/office/drawing/2014/main" id="{38AEB8D7-6E42-E34D-7485-BA3F156030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a:extLst>
              <a:ext uri="{FF2B5EF4-FFF2-40B4-BE49-F238E27FC236}">
                <a16:creationId xmlns:a16="http://schemas.microsoft.com/office/drawing/2014/main" id="{77C62F17-BEB7-7F37-7FF0-4D695ADDDB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a:extLst>
              <a:ext uri="{FF2B5EF4-FFF2-40B4-BE49-F238E27FC236}">
                <a16:creationId xmlns:a16="http://schemas.microsoft.com/office/drawing/2014/main" id="{E0A77BB2-0A8D-F75E-364A-6D6CAE586273}"/>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a:extLst>
              <a:ext uri="{FF2B5EF4-FFF2-40B4-BE49-F238E27FC236}">
                <a16:creationId xmlns:a16="http://schemas.microsoft.com/office/drawing/2014/main" id="{91BFC066-DB0C-B4A3-4BB3-7A2597FBD613}"/>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a:extLst>
              <a:ext uri="{FF2B5EF4-FFF2-40B4-BE49-F238E27FC236}">
                <a16:creationId xmlns:a16="http://schemas.microsoft.com/office/drawing/2014/main" id="{C6D7EC61-CBE3-D287-6DE0-4E51E4B2DEE7}"/>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a:extLst>
              <a:ext uri="{FF2B5EF4-FFF2-40B4-BE49-F238E27FC236}">
                <a16:creationId xmlns:a16="http://schemas.microsoft.com/office/drawing/2014/main" id="{021278A2-85E7-6B8C-96AC-756A40E41F98}"/>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a:extLst>
              <a:ext uri="{FF2B5EF4-FFF2-40B4-BE49-F238E27FC236}">
                <a16:creationId xmlns:a16="http://schemas.microsoft.com/office/drawing/2014/main" id="{7D3DECF1-9139-A98E-C966-63DBA408BF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a:extLst>
              <a:ext uri="{FF2B5EF4-FFF2-40B4-BE49-F238E27FC236}">
                <a16:creationId xmlns:a16="http://schemas.microsoft.com/office/drawing/2014/main" id="{BA7C4194-1B42-4AA4-FB88-E8D310C6A5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a:extLst>
              <a:ext uri="{FF2B5EF4-FFF2-40B4-BE49-F238E27FC236}">
                <a16:creationId xmlns:a16="http://schemas.microsoft.com/office/drawing/2014/main" id="{2CF10CC5-C80E-A4CE-50CB-651AC369C7CD}"/>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B46F9154-6F77-4A44-5DAE-13306EE1FEBF}"/>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D850FEA2-9209-78BC-D243-73FDDD714500}"/>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7D2AC9E2-2740-FD7F-0702-96718ABDBA54}"/>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5515D643-35A8-F865-FCB7-258127D18544}"/>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012427B6-AE5A-FA64-140F-0F8071E772B5}"/>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3F652DBE-0356-C0FF-0C95-A8AAD6F97B29}"/>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F9FAD77C-76E8-7B49-DEBE-92A0B1B9532C}"/>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3A3DC6E8-9839-3C52-22BF-44E9B5C7FCCD}"/>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8FFE8258-F278-9C2B-9416-BFABFCE417AC}"/>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2BEB0F58-C038-9C17-87A6-D2D46F6168C0}"/>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a:extLst>
              <a:ext uri="{FF2B5EF4-FFF2-40B4-BE49-F238E27FC236}">
                <a16:creationId xmlns:a16="http://schemas.microsoft.com/office/drawing/2014/main" id="{19DC56D2-DDB2-0968-41AF-C6A1FCCDBAF2}"/>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a:extLst>
              <a:ext uri="{FF2B5EF4-FFF2-40B4-BE49-F238E27FC236}">
                <a16:creationId xmlns:a16="http://schemas.microsoft.com/office/drawing/2014/main" id="{A559C65C-B5CD-A1B5-514B-11376AA381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a:extLst>
              <a:ext uri="{FF2B5EF4-FFF2-40B4-BE49-F238E27FC236}">
                <a16:creationId xmlns:a16="http://schemas.microsoft.com/office/drawing/2014/main" id="{D3EA099E-2E00-ED1D-8631-3DF57A2E7CC5}"/>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a:extLst>
              <a:ext uri="{FF2B5EF4-FFF2-40B4-BE49-F238E27FC236}">
                <a16:creationId xmlns:a16="http://schemas.microsoft.com/office/drawing/2014/main" id="{345368A9-3B13-7678-9CB0-74F133D6629F}"/>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a:extLst>
              <a:ext uri="{FF2B5EF4-FFF2-40B4-BE49-F238E27FC236}">
                <a16:creationId xmlns:a16="http://schemas.microsoft.com/office/drawing/2014/main" id="{B0553602-EC33-CEFA-06A2-AC9D678FCE39}"/>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a:extLst>
              <a:ext uri="{FF2B5EF4-FFF2-40B4-BE49-F238E27FC236}">
                <a16:creationId xmlns:a16="http://schemas.microsoft.com/office/drawing/2014/main" id="{4F30F899-4255-78B3-B588-5E1ED9BB3974}"/>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a:extLst>
              <a:ext uri="{FF2B5EF4-FFF2-40B4-BE49-F238E27FC236}">
                <a16:creationId xmlns:a16="http://schemas.microsoft.com/office/drawing/2014/main" id="{275E4C8E-2B64-B53E-E6FE-8419FA24E0FD}"/>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a:extLst>
              <a:ext uri="{FF2B5EF4-FFF2-40B4-BE49-F238E27FC236}">
                <a16:creationId xmlns:a16="http://schemas.microsoft.com/office/drawing/2014/main" id="{CD2429A3-2329-D8FC-B52E-0DB6714B36FD}"/>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a:extLst>
              <a:ext uri="{FF2B5EF4-FFF2-40B4-BE49-F238E27FC236}">
                <a16:creationId xmlns:a16="http://schemas.microsoft.com/office/drawing/2014/main" id="{613E3FF9-3FA2-EADF-02E2-5A188594D1BB}"/>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a:extLst>
              <a:ext uri="{FF2B5EF4-FFF2-40B4-BE49-F238E27FC236}">
                <a16:creationId xmlns:a16="http://schemas.microsoft.com/office/drawing/2014/main" id="{1590DC7E-CCC0-7222-FC09-02A850FAD8AD}"/>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2" name="Grupo 1">
            <a:extLst>
              <a:ext uri="{FF2B5EF4-FFF2-40B4-BE49-F238E27FC236}">
                <a16:creationId xmlns:a16="http://schemas.microsoft.com/office/drawing/2014/main" id="{295360B4-899D-9260-A225-43BA58C185D4}"/>
              </a:ext>
            </a:extLst>
          </p:cNvPr>
          <p:cNvGrpSpPr/>
          <p:nvPr/>
        </p:nvGrpSpPr>
        <p:grpSpPr>
          <a:xfrm>
            <a:off x="395171" y="1135251"/>
            <a:ext cx="2296864" cy="681089"/>
            <a:chOff x="4813284" y="171400"/>
            <a:chExt cx="2296864" cy="681089"/>
          </a:xfrm>
        </p:grpSpPr>
        <p:sp>
          <p:nvSpPr>
            <p:cNvPr id="139" name="Rectángulo 138">
              <a:extLst>
                <a:ext uri="{FF2B5EF4-FFF2-40B4-BE49-F238E27FC236}">
                  <a16:creationId xmlns:a16="http://schemas.microsoft.com/office/drawing/2014/main" id="{349010BC-BBC2-839C-5A0E-76582CCD7E1A}"/>
                </a:ext>
              </a:extLst>
            </p:cNvPr>
            <p:cNvSpPr/>
            <p:nvPr/>
          </p:nvSpPr>
          <p:spPr>
            <a:xfrm>
              <a:off x="4813284" y="171400"/>
              <a:ext cx="2296864" cy="681089"/>
            </a:xfrm>
            <a:prstGeom prst="rect">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0" name="CuadroTexto 139">
              <a:extLst>
                <a:ext uri="{FF2B5EF4-FFF2-40B4-BE49-F238E27FC236}">
                  <a16:creationId xmlns:a16="http://schemas.microsoft.com/office/drawing/2014/main" id="{B189E6E7-D3D4-2CFA-62DE-9A33325649BF}"/>
                </a:ext>
              </a:extLst>
            </p:cNvPr>
            <p:cNvSpPr txBox="1"/>
            <p:nvPr/>
          </p:nvSpPr>
          <p:spPr>
            <a:xfrm>
              <a:off x="4813284" y="171400"/>
              <a:ext cx="2296864" cy="681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a:ea typeface="Microsoft YaHei"/>
                  <a:cs typeface="Microsoft YaHei"/>
                  <a:sym typeface="Microsoft YaHei"/>
                </a:rPr>
                <a:t>FASE 3</a:t>
              </a:r>
              <a:endParaRPr lang="es-EC" sz="2400" kern="1200" noProof="0" dirty="0">
                <a:solidFill>
                  <a:schemeClr val="tx1"/>
                </a:solidFill>
              </a:endParaRPr>
            </a:p>
          </p:txBody>
        </p:sp>
      </p:grpSp>
      <p:grpSp>
        <p:nvGrpSpPr>
          <p:cNvPr id="5" name="Grupo 4">
            <a:extLst>
              <a:ext uri="{FF2B5EF4-FFF2-40B4-BE49-F238E27FC236}">
                <a16:creationId xmlns:a16="http://schemas.microsoft.com/office/drawing/2014/main" id="{4D0D754D-9566-9F82-DE0D-26BC6F58D7D6}"/>
              </a:ext>
            </a:extLst>
          </p:cNvPr>
          <p:cNvGrpSpPr/>
          <p:nvPr/>
        </p:nvGrpSpPr>
        <p:grpSpPr>
          <a:xfrm>
            <a:off x="2692035" y="2370435"/>
            <a:ext cx="2844000" cy="1346541"/>
            <a:chOff x="3380707" y="2082505"/>
            <a:chExt cx="2587302" cy="1106686"/>
          </a:xfrm>
        </p:grpSpPr>
        <p:sp>
          <p:nvSpPr>
            <p:cNvPr id="130" name="Rectángulo 129">
              <a:extLst>
                <a:ext uri="{FF2B5EF4-FFF2-40B4-BE49-F238E27FC236}">
                  <a16:creationId xmlns:a16="http://schemas.microsoft.com/office/drawing/2014/main" id="{C00FF332-115D-4A0C-ECF7-601DFC1251D7}"/>
                </a:ext>
              </a:extLst>
            </p:cNvPr>
            <p:cNvSpPr/>
            <p:nvPr/>
          </p:nvSpPr>
          <p:spPr>
            <a:xfrm>
              <a:off x="3380707" y="2082505"/>
              <a:ext cx="2587302" cy="1106686"/>
            </a:xfrm>
            <a:prstGeom prst="rect">
              <a:avLst/>
            </a:prstGeom>
            <a:solidFill>
              <a:schemeClr val="accent4"/>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5" name="CuadroTexto 144">
              <a:extLst>
                <a:ext uri="{FF2B5EF4-FFF2-40B4-BE49-F238E27FC236}">
                  <a16:creationId xmlns:a16="http://schemas.microsoft.com/office/drawing/2014/main" id="{66B9B58B-25D3-F9C4-809A-35C364F0865A}"/>
                </a:ext>
              </a:extLst>
            </p:cNvPr>
            <p:cNvSpPr txBox="1"/>
            <p:nvPr/>
          </p:nvSpPr>
          <p:spPr>
            <a:xfrm>
              <a:off x="3380707" y="2082505"/>
              <a:ext cx="2587302"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2.- DIFUSIÓN PREVIA DEL INFORME DE RENDICIÓN DE CUENTAS</a:t>
              </a:r>
            </a:p>
          </p:txBody>
        </p:sp>
      </p:grpSp>
      <p:grpSp>
        <p:nvGrpSpPr>
          <p:cNvPr id="146" name="Grupo 145">
            <a:extLst>
              <a:ext uri="{FF2B5EF4-FFF2-40B4-BE49-F238E27FC236}">
                <a16:creationId xmlns:a16="http://schemas.microsoft.com/office/drawing/2014/main" id="{97E91962-2815-0408-2EA6-D1A05E2269A8}"/>
              </a:ext>
            </a:extLst>
          </p:cNvPr>
          <p:cNvGrpSpPr/>
          <p:nvPr/>
        </p:nvGrpSpPr>
        <p:grpSpPr>
          <a:xfrm>
            <a:off x="5738159" y="4101762"/>
            <a:ext cx="6125290" cy="2000815"/>
            <a:chOff x="3380707" y="2082505"/>
            <a:chExt cx="2587302" cy="1106686"/>
          </a:xfrm>
          <a:solidFill>
            <a:schemeClr val="accent1">
              <a:lumMod val="75000"/>
            </a:schemeClr>
          </a:solidFill>
        </p:grpSpPr>
        <p:sp>
          <p:nvSpPr>
            <p:cNvPr id="147" name="Rectángulo 146">
              <a:extLst>
                <a:ext uri="{FF2B5EF4-FFF2-40B4-BE49-F238E27FC236}">
                  <a16:creationId xmlns:a16="http://schemas.microsoft.com/office/drawing/2014/main" id="{F5999B73-6AFB-5B69-010D-9C22F29DC2DF}"/>
                </a:ext>
              </a:extLst>
            </p:cNvPr>
            <p:cNvSpPr/>
            <p:nvPr/>
          </p:nvSpPr>
          <p:spPr>
            <a:xfrm>
              <a:off x="3380707" y="2082505"/>
              <a:ext cx="2587302" cy="1106686"/>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8" name="CuadroTexto 147">
              <a:extLst>
                <a:ext uri="{FF2B5EF4-FFF2-40B4-BE49-F238E27FC236}">
                  <a16:creationId xmlns:a16="http://schemas.microsoft.com/office/drawing/2014/main" id="{14614BAE-1F96-D8F6-9249-DDA877DAC89A}"/>
                </a:ext>
              </a:extLst>
            </p:cNvPr>
            <p:cNvSpPr txBox="1"/>
            <p:nvPr/>
          </p:nvSpPr>
          <p:spPr>
            <a:xfrm>
              <a:off x="3485736" y="2142399"/>
              <a:ext cx="2377244" cy="98687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800" kern="1200" dirty="0"/>
                <a:t>El GAD y la Comisión liderada por la ciudadanía difundirán a través de todos los medios posibles el Informe de Rendición de Cuentas entregado a la Asamblea Ciudadana Local, así como las fechas y lugares en los que se realizarán el o los eventos de deliberación pública.</a:t>
              </a:r>
            </a:p>
          </p:txBody>
        </p:sp>
      </p:grpSp>
      <p:cxnSp>
        <p:nvCxnSpPr>
          <p:cNvPr id="149" name="Conector: angular 148">
            <a:extLst>
              <a:ext uri="{FF2B5EF4-FFF2-40B4-BE49-F238E27FC236}">
                <a16:creationId xmlns:a16="http://schemas.microsoft.com/office/drawing/2014/main" id="{37DF07B2-8228-6BE7-9C24-0F5B074BAD37}"/>
              </a:ext>
            </a:extLst>
          </p:cNvPr>
          <p:cNvCxnSpPr>
            <a:cxnSpLocks/>
          </p:cNvCxnSpPr>
          <p:nvPr/>
        </p:nvCxnSpPr>
        <p:spPr>
          <a:xfrm rot="16200000" flipH="1">
            <a:off x="5626322" y="463119"/>
            <a:ext cx="1902889" cy="5284270"/>
          </a:xfrm>
          <a:prstGeom prst="bentConnector3">
            <a:avLst>
              <a:gd name="adj1" fmla="val -20126"/>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0009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DA9DB720-3628-A196-073E-F74B900BEFC8}"/>
            </a:ext>
          </a:extLst>
        </p:cNvPr>
        <p:cNvGrpSpPr/>
        <p:nvPr/>
      </p:nvGrpSpPr>
      <p:grpSpPr>
        <a:xfrm>
          <a:off x="0" y="0"/>
          <a:ext cx="0" cy="0"/>
          <a:chOff x="0" y="0"/>
          <a:chExt cx="0" cy="0"/>
        </a:xfrm>
      </p:grpSpPr>
      <p:pic>
        <p:nvPicPr>
          <p:cNvPr id="7" name="Picture 667">
            <a:extLst>
              <a:ext uri="{FF2B5EF4-FFF2-40B4-BE49-F238E27FC236}">
                <a16:creationId xmlns:a16="http://schemas.microsoft.com/office/drawing/2014/main" id="{4EF397FC-F43A-23A2-D463-CD974C886C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a:extLst>
              <a:ext uri="{FF2B5EF4-FFF2-40B4-BE49-F238E27FC236}">
                <a16:creationId xmlns:a16="http://schemas.microsoft.com/office/drawing/2014/main" id="{981412A7-3DFB-157C-6055-AEF9EB45A9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a:extLst>
              <a:ext uri="{FF2B5EF4-FFF2-40B4-BE49-F238E27FC236}">
                <a16:creationId xmlns:a16="http://schemas.microsoft.com/office/drawing/2014/main" id="{55753734-56DD-3566-6E21-2C278B1D65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a:extLst>
              <a:ext uri="{FF2B5EF4-FFF2-40B4-BE49-F238E27FC236}">
                <a16:creationId xmlns:a16="http://schemas.microsoft.com/office/drawing/2014/main" id="{1991DD3E-6A82-C95F-4985-BFD69AB25B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a:extLst>
              <a:ext uri="{FF2B5EF4-FFF2-40B4-BE49-F238E27FC236}">
                <a16:creationId xmlns:a16="http://schemas.microsoft.com/office/drawing/2014/main" id="{FF0256A4-7F1F-8A1C-2E92-E456FD6D77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a:extLst>
              <a:ext uri="{FF2B5EF4-FFF2-40B4-BE49-F238E27FC236}">
                <a16:creationId xmlns:a16="http://schemas.microsoft.com/office/drawing/2014/main" id="{B8C63988-2D4F-47AC-474C-694F13E0C1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a:extLst>
              <a:ext uri="{FF2B5EF4-FFF2-40B4-BE49-F238E27FC236}">
                <a16:creationId xmlns:a16="http://schemas.microsoft.com/office/drawing/2014/main" id="{F9B5D579-071F-234C-3BB0-13DF2C1A70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a:extLst>
              <a:ext uri="{FF2B5EF4-FFF2-40B4-BE49-F238E27FC236}">
                <a16:creationId xmlns:a16="http://schemas.microsoft.com/office/drawing/2014/main" id="{5AFA641D-EB49-99F0-4298-1AE8AF10F6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a:extLst>
              <a:ext uri="{FF2B5EF4-FFF2-40B4-BE49-F238E27FC236}">
                <a16:creationId xmlns:a16="http://schemas.microsoft.com/office/drawing/2014/main" id="{3F1686C6-6296-D697-E122-4FFFEB093AA9}"/>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a:extLst>
              <a:ext uri="{FF2B5EF4-FFF2-40B4-BE49-F238E27FC236}">
                <a16:creationId xmlns:a16="http://schemas.microsoft.com/office/drawing/2014/main" id="{4BBE0DE2-8B09-0E4A-257D-4C1557299238}"/>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a:extLst>
              <a:ext uri="{FF2B5EF4-FFF2-40B4-BE49-F238E27FC236}">
                <a16:creationId xmlns:a16="http://schemas.microsoft.com/office/drawing/2014/main" id="{1BBAC569-82D5-0DB3-DA28-836C29560305}"/>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a:extLst>
              <a:ext uri="{FF2B5EF4-FFF2-40B4-BE49-F238E27FC236}">
                <a16:creationId xmlns:a16="http://schemas.microsoft.com/office/drawing/2014/main" id="{C145F0DC-E217-5ADE-58CE-C84B14030264}"/>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a:extLst>
              <a:ext uri="{FF2B5EF4-FFF2-40B4-BE49-F238E27FC236}">
                <a16:creationId xmlns:a16="http://schemas.microsoft.com/office/drawing/2014/main" id="{CCA32140-1AB1-32A9-8D13-4AEB5871B8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a:extLst>
              <a:ext uri="{FF2B5EF4-FFF2-40B4-BE49-F238E27FC236}">
                <a16:creationId xmlns:a16="http://schemas.microsoft.com/office/drawing/2014/main" id="{2921CAC7-1776-8433-7A33-8D1F972834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a:extLst>
              <a:ext uri="{FF2B5EF4-FFF2-40B4-BE49-F238E27FC236}">
                <a16:creationId xmlns:a16="http://schemas.microsoft.com/office/drawing/2014/main" id="{27E2FBF3-226A-3902-4CCD-63D7295107FF}"/>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FBA2551F-DEB2-7CBA-BAF1-585533485ED8}"/>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263B4789-BE9C-B6A3-4853-3C84760254D9}"/>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E0802ED0-6179-529D-C3F5-2C436D85E23E}"/>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73D74DAC-0B6B-BFA8-F709-2068841B1EF8}"/>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CCC34EC8-3295-76FD-99EE-27E05F42E750}"/>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9EB20913-94D4-7E1B-5D82-D2FEBD55636D}"/>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C246D412-D949-590B-7A1A-95777C71F17D}"/>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849CE8E1-9A01-0769-3F79-7752745E1B38}"/>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CB2F53AE-9BED-7378-BDB0-8F0A31FC73AB}"/>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6AA1ABA9-7DA2-E171-5F89-A112BD115CEC}"/>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a:extLst>
              <a:ext uri="{FF2B5EF4-FFF2-40B4-BE49-F238E27FC236}">
                <a16:creationId xmlns:a16="http://schemas.microsoft.com/office/drawing/2014/main" id="{74C94CB3-368E-0882-93A3-138617AF1749}"/>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a:extLst>
              <a:ext uri="{FF2B5EF4-FFF2-40B4-BE49-F238E27FC236}">
                <a16:creationId xmlns:a16="http://schemas.microsoft.com/office/drawing/2014/main" id="{9F6A1F0F-2D53-845B-48F9-F4F24051C4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a:extLst>
              <a:ext uri="{FF2B5EF4-FFF2-40B4-BE49-F238E27FC236}">
                <a16:creationId xmlns:a16="http://schemas.microsoft.com/office/drawing/2014/main" id="{70B2D499-B437-3E99-78E5-39A0BEC2FDAA}"/>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a:extLst>
              <a:ext uri="{FF2B5EF4-FFF2-40B4-BE49-F238E27FC236}">
                <a16:creationId xmlns:a16="http://schemas.microsoft.com/office/drawing/2014/main" id="{C18D74B5-F705-6482-A615-27DAECB89AAA}"/>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a:extLst>
              <a:ext uri="{FF2B5EF4-FFF2-40B4-BE49-F238E27FC236}">
                <a16:creationId xmlns:a16="http://schemas.microsoft.com/office/drawing/2014/main" id="{B92B6F17-533F-67DE-5028-1B99D0874B59}"/>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a:extLst>
              <a:ext uri="{FF2B5EF4-FFF2-40B4-BE49-F238E27FC236}">
                <a16:creationId xmlns:a16="http://schemas.microsoft.com/office/drawing/2014/main" id="{30362978-E441-B1F1-217F-F4D4FD431F78}"/>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a:extLst>
              <a:ext uri="{FF2B5EF4-FFF2-40B4-BE49-F238E27FC236}">
                <a16:creationId xmlns:a16="http://schemas.microsoft.com/office/drawing/2014/main" id="{4010A64E-0D20-F070-DA98-175978FFBC0A}"/>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a:extLst>
              <a:ext uri="{FF2B5EF4-FFF2-40B4-BE49-F238E27FC236}">
                <a16:creationId xmlns:a16="http://schemas.microsoft.com/office/drawing/2014/main" id="{3DA18317-C691-D843-C4D7-E936F6D8E5BF}"/>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a:extLst>
              <a:ext uri="{FF2B5EF4-FFF2-40B4-BE49-F238E27FC236}">
                <a16:creationId xmlns:a16="http://schemas.microsoft.com/office/drawing/2014/main" id="{92CE46A1-A744-EC6B-DAE9-234CB1048164}"/>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a:extLst>
              <a:ext uri="{FF2B5EF4-FFF2-40B4-BE49-F238E27FC236}">
                <a16:creationId xmlns:a16="http://schemas.microsoft.com/office/drawing/2014/main" id="{6ACBEE5B-3332-93B3-B184-12D8A48A7E58}"/>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2" name="Grupo 1">
            <a:extLst>
              <a:ext uri="{FF2B5EF4-FFF2-40B4-BE49-F238E27FC236}">
                <a16:creationId xmlns:a16="http://schemas.microsoft.com/office/drawing/2014/main" id="{E258D714-2E3A-1D7A-D94E-747BA18E9E6E}"/>
              </a:ext>
            </a:extLst>
          </p:cNvPr>
          <p:cNvGrpSpPr/>
          <p:nvPr/>
        </p:nvGrpSpPr>
        <p:grpSpPr>
          <a:xfrm>
            <a:off x="395171" y="1135251"/>
            <a:ext cx="2296864" cy="681089"/>
            <a:chOff x="4813284" y="171400"/>
            <a:chExt cx="2296864" cy="681089"/>
          </a:xfrm>
        </p:grpSpPr>
        <p:sp>
          <p:nvSpPr>
            <p:cNvPr id="139" name="Rectángulo 138">
              <a:extLst>
                <a:ext uri="{FF2B5EF4-FFF2-40B4-BE49-F238E27FC236}">
                  <a16:creationId xmlns:a16="http://schemas.microsoft.com/office/drawing/2014/main" id="{42356FD0-A439-6933-8E4A-0CD59FE01639}"/>
                </a:ext>
              </a:extLst>
            </p:cNvPr>
            <p:cNvSpPr/>
            <p:nvPr/>
          </p:nvSpPr>
          <p:spPr>
            <a:xfrm>
              <a:off x="4813284" y="171400"/>
              <a:ext cx="2296864" cy="681089"/>
            </a:xfrm>
            <a:prstGeom prst="rect">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0" name="CuadroTexto 139">
              <a:extLst>
                <a:ext uri="{FF2B5EF4-FFF2-40B4-BE49-F238E27FC236}">
                  <a16:creationId xmlns:a16="http://schemas.microsoft.com/office/drawing/2014/main" id="{CD0D4583-907F-042A-99C0-18EE857D1DFF}"/>
                </a:ext>
              </a:extLst>
            </p:cNvPr>
            <p:cNvSpPr txBox="1"/>
            <p:nvPr/>
          </p:nvSpPr>
          <p:spPr>
            <a:xfrm>
              <a:off x="4813284" y="171400"/>
              <a:ext cx="2296864" cy="681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a:ea typeface="Microsoft YaHei"/>
                  <a:cs typeface="Microsoft YaHei"/>
                  <a:sym typeface="Microsoft YaHei"/>
                </a:rPr>
                <a:t>FASE 3</a:t>
              </a:r>
              <a:endParaRPr lang="es-EC" sz="2400" kern="1200" noProof="0" dirty="0">
                <a:solidFill>
                  <a:schemeClr val="tx1"/>
                </a:solidFill>
              </a:endParaRPr>
            </a:p>
          </p:txBody>
        </p:sp>
      </p:grpSp>
      <p:cxnSp>
        <p:nvCxnSpPr>
          <p:cNvPr id="149" name="Conector: angular 148">
            <a:extLst>
              <a:ext uri="{FF2B5EF4-FFF2-40B4-BE49-F238E27FC236}">
                <a16:creationId xmlns:a16="http://schemas.microsoft.com/office/drawing/2014/main" id="{03C76378-5C58-A253-0A03-200C52E45CB3}"/>
              </a:ext>
            </a:extLst>
          </p:cNvPr>
          <p:cNvCxnSpPr>
            <a:cxnSpLocks/>
          </p:cNvCxnSpPr>
          <p:nvPr/>
        </p:nvCxnSpPr>
        <p:spPr>
          <a:xfrm rot="16200000" flipH="1">
            <a:off x="5626322" y="463119"/>
            <a:ext cx="1902889" cy="5284270"/>
          </a:xfrm>
          <a:prstGeom prst="bentConnector3">
            <a:avLst>
              <a:gd name="adj1" fmla="val -20126"/>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nvGrpSpPr>
          <p:cNvPr id="3" name="Grupo 2">
            <a:extLst>
              <a:ext uri="{FF2B5EF4-FFF2-40B4-BE49-F238E27FC236}">
                <a16:creationId xmlns:a16="http://schemas.microsoft.com/office/drawing/2014/main" id="{0EA9BCC9-C4E1-3041-9045-26EDC1942C4F}"/>
              </a:ext>
            </a:extLst>
          </p:cNvPr>
          <p:cNvGrpSpPr/>
          <p:nvPr/>
        </p:nvGrpSpPr>
        <p:grpSpPr>
          <a:xfrm>
            <a:off x="2692035" y="2138644"/>
            <a:ext cx="2587302" cy="1106686"/>
            <a:chOff x="6566481" y="2072514"/>
            <a:chExt cx="2587302" cy="1106686"/>
          </a:xfrm>
        </p:grpSpPr>
        <p:sp>
          <p:nvSpPr>
            <p:cNvPr id="4" name="Rectángulo 3">
              <a:extLst>
                <a:ext uri="{FF2B5EF4-FFF2-40B4-BE49-F238E27FC236}">
                  <a16:creationId xmlns:a16="http://schemas.microsoft.com/office/drawing/2014/main" id="{82C86635-4BCF-5224-DC33-1F581403A8F8}"/>
                </a:ext>
              </a:extLst>
            </p:cNvPr>
            <p:cNvSpPr/>
            <p:nvPr/>
          </p:nvSpPr>
          <p:spPr>
            <a:xfrm>
              <a:off x="6566481" y="2072514"/>
              <a:ext cx="2587302" cy="1106686"/>
            </a:xfrm>
            <a:prstGeom prst="rect">
              <a:avLst/>
            </a:prstGeom>
            <a:solidFill>
              <a:schemeClr val="accent2">
                <a:lumMod val="75000"/>
              </a:schemeClr>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6" name="CuadroTexto 5">
              <a:extLst>
                <a:ext uri="{FF2B5EF4-FFF2-40B4-BE49-F238E27FC236}">
                  <a16:creationId xmlns:a16="http://schemas.microsoft.com/office/drawing/2014/main" id="{290A137E-EFFC-1ADA-43C6-8759793C9D79}"/>
                </a:ext>
              </a:extLst>
            </p:cNvPr>
            <p:cNvSpPr txBox="1"/>
            <p:nvPr/>
          </p:nvSpPr>
          <p:spPr>
            <a:xfrm>
              <a:off x="6566481" y="2072514"/>
              <a:ext cx="2587302"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CONVOCATORIA A LA DELIBERACIÓN PÚBLICA Y EVALUACIÓN CIUDADANA</a:t>
              </a:r>
            </a:p>
          </p:txBody>
        </p:sp>
      </p:grpSp>
      <p:grpSp>
        <p:nvGrpSpPr>
          <p:cNvPr id="141" name="Grupo 140">
            <a:extLst>
              <a:ext uri="{FF2B5EF4-FFF2-40B4-BE49-F238E27FC236}">
                <a16:creationId xmlns:a16="http://schemas.microsoft.com/office/drawing/2014/main" id="{F009D1D0-3A1B-D4E5-55B0-DEE2C170E0F2}"/>
              </a:ext>
            </a:extLst>
          </p:cNvPr>
          <p:cNvGrpSpPr/>
          <p:nvPr/>
        </p:nvGrpSpPr>
        <p:grpSpPr>
          <a:xfrm>
            <a:off x="5738159" y="4101762"/>
            <a:ext cx="6125290" cy="2000815"/>
            <a:chOff x="3380707" y="2082505"/>
            <a:chExt cx="2587302" cy="1106686"/>
          </a:xfrm>
          <a:solidFill>
            <a:schemeClr val="accent3">
              <a:lumMod val="75000"/>
            </a:schemeClr>
          </a:solidFill>
        </p:grpSpPr>
        <p:sp>
          <p:nvSpPr>
            <p:cNvPr id="142" name="Rectángulo 141">
              <a:extLst>
                <a:ext uri="{FF2B5EF4-FFF2-40B4-BE49-F238E27FC236}">
                  <a16:creationId xmlns:a16="http://schemas.microsoft.com/office/drawing/2014/main" id="{E9E8176C-2763-0C2C-4181-F840705BE48A}"/>
                </a:ext>
              </a:extLst>
            </p:cNvPr>
            <p:cNvSpPr/>
            <p:nvPr/>
          </p:nvSpPr>
          <p:spPr>
            <a:xfrm>
              <a:off x="3380707" y="2082505"/>
              <a:ext cx="2587302" cy="1106686"/>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3" name="CuadroTexto 142">
              <a:extLst>
                <a:ext uri="{FF2B5EF4-FFF2-40B4-BE49-F238E27FC236}">
                  <a16:creationId xmlns:a16="http://schemas.microsoft.com/office/drawing/2014/main" id="{46FDB5C9-F0E3-CF1F-E982-BB37ECCC5F4E}"/>
                </a:ext>
              </a:extLst>
            </p:cNvPr>
            <p:cNvSpPr txBox="1"/>
            <p:nvPr/>
          </p:nvSpPr>
          <p:spPr>
            <a:xfrm>
              <a:off x="3485736" y="2142399"/>
              <a:ext cx="2377244" cy="98687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800" kern="1200" dirty="0"/>
                <a:t>Para la realización de la deliberación pública, el GAD realizará una invitación a los actores identificados en el mapeo de actores elaborado y entregado por la Asamblea Ciudadana Local, sin perjuicio de que participen unidades básicas de participación, actores sociales, organizaciones o ciudadanía del territorio</a:t>
              </a:r>
            </a:p>
          </p:txBody>
        </p:sp>
      </p:grpSp>
    </p:spTree>
    <p:extLst>
      <p:ext uri="{BB962C8B-B14F-4D97-AF65-F5344CB8AC3E}">
        <p14:creationId xmlns:p14="http://schemas.microsoft.com/office/powerpoint/2010/main" val="3970671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FE839848-FD8D-7E8D-F235-D149DCEB9281}"/>
            </a:ext>
          </a:extLst>
        </p:cNvPr>
        <p:cNvGrpSpPr/>
        <p:nvPr/>
      </p:nvGrpSpPr>
      <p:grpSpPr>
        <a:xfrm>
          <a:off x="0" y="0"/>
          <a:ext cx="0" cy="0"/>
          <a:chOff x="0" y="0"/>
          <a:chExt cx="0" cy="0"/>
        </a:xfrm>
      </p:grpSpPr>
      <p:pic>
        <p:nvPicPr>
          <p:cNvPr id="7" name="Picture 667">
            <a:extLst>
              <a:ext uri="{FF2B5EF4-FFF2-40B4-BE49-F238E27FC236}">
                <a16:creationId xmlns:a16="http://schemas.microsoft.com/office/drawing/2014/main" id="{A749AE66-CD1F-0039-04CF-9BD0E91854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a:extLst>
              <a:ext uri="{FF2B5EF4-FFF2-40B4-BE49-F238E27FC236}">
                <a16:creationId xmlns:a16="http://schemas.microsoft.com/office/drawing/2014/main" id="{0E1B0F50-20CA-5736-E65F-05D236D084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a:extLst>
              <a:ext uri="{FF2B5EF4-FFF2-40B4-BE49-F238E27FC236}">
                <a16:creationId xmlns:a16="http://schemas.microsoft.com/office/drawing/2014/main" id="{F85C13C2-BE83-8A3B-6657-4B50517726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a:extLst>
              <a:ext uri="{FF2B5EF4-FFF2-40B4-BE49-F238E27FC236}">
                <a16:creationId xmlns:a16="http://schemas.microsoft.com/office/drawing/2014/main" id="{F86F971D-99EE-F840-6E3D-843465040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a:extLst>
              <a:ext uri="{FF2B5EF4-FFF2-40B4-BE49-F238E27FC236}">
                <a16:creationId xmlns:a16="http://schemas.microsoft.com/office/drawing/2014/main" id="{45D86508-78F9-39F3-FD41-27928FE97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a:extLst>
              <a:ext uri="{FF2B5EF4-FFF2-40B4-BE49-F238E27FC236}">
                <a16:creationId xmlns:a16="http://schemas.microsoft.com/office/drawing/2014/main" id="{19ED2664-DAA0-E2C1-61E4-F5970EE940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a:extLst>
              <a:ext uri="{FF2B5EF4-FFF2-40B4-BE49-F238E27FC236}">
                <a16:creationId xmlns:a16="http://schemas.microsoft.com/office/drawing/2014/main" id="{6C856C61-5460-F39E-DA8D-43817011B1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a:extLst>
              <a:ext uri="{FF2B5EF4-FFF2-40B4-BE49-F238E27FC236}">
                <a16:creationId xmlns:a16="http://schemas.microsoft.com/office/drawing/2014/main" id="{91830F0C-9744-B78B-4046-8BFD44D477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a:extLst>
              <a:ext uri="{FF2B5EF4-FFF2-40B4-BE49-F238E27FC236}">
                <a16:creationId xmlns:a16="http://schemas.microsoft.com/office/drawing/2014/main" id="{CF0A7397-F9D0-10D3-D318-631A02006319}"/>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a:extLst>
              <a:ext uri="{FF2B5EF4-FFF2-40B4-BE49-F238E27FC236}">
                <a16:creationId xmlns:a16="http://schemas.microsoft.com/office/drawing/2014/main" id="{23565F28-02CB-7B0C-5BD6-03811FB5F56B}"/>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a:extLst>
              <a:ext uri="{FF2B5EF4-FFF2-40B4-BE49-F238E27FC236}">
                <a16:creationId xmlns:a16="http://schemas.microsoft.com/office/drawing/2014/main" id="{DAD44EA5-ABF4-1805-81AE-278DD7993ABB}"/>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a:extLst>
              <a:ext uri="{FF2B5EF4-FFF2-40B4-BE49-F238E27FC236}">
                <a16:creationId xmlns:a16="http://schemas.microsoft.com/office/drawing/2014/main" id="{AEC0B4D6-0889-E746-6362-E2DFBE41428A}"/>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a:extLst>
              <a:ext uri="{FF2B5EF4-FFF2-40B4-BE49-F238E27FC236}">
                <a16:creationId xmlns:a16="http://schemas.microsoft.com/office/drawing/2014/main" id="{B261DD22-7A3D-88C5-A3D1-6BB3010310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a:extLst>
              <a:ext uri="{FF2B5EF4-FFF2-40B4-BE49-F238E27FC236}">
                <a16:creationId xmlns:a16="http://schemas.microsoft.com/office/drawing/2014/main" id="{64052B84-1F41-E0FF-8936-79ABFE441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a:extLst>
              <a:ext uri="{FF2B5EF4-FFF2-40B4-BE49-F238E27FC236}">
                <a16:creationId xmlns:a16="http://schemas.microsoft.com/office/drawing/2014/main" id="{D447A919-A9BD-516E-FC3A-056C9D9DC0E9}"/>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89BD2C09-CADB-8D81-E3BD-E351F35FD953}"/>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535A5F84-58CC-4C56-976F-854614F76D93}"/>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D402D786-FE3F-4032-6C7C-44195CCA9474}"/>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8A3ECA11-57CA-BE9F-E0B7-AA5B5D350E15}"/>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381846E2-F2E0-AC46-8180-55E539558D11}"/>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76E8D31E-8814-C46B-4CE2-A233C8AB7924}"/>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E6C16864-6E91-D5DD-4DA3-EABACD970EEB}"/>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31B6CDA5-C9B1-7C17-A825-F9347BDA1E22}"/>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35BEFFF0-E7F7-9F94-56AF-671ACCC52EA5}"/>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085A037F-2D5E-26EF-7FA0-2F793676139F}"/>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a:extLst>
              <a:ext uri="{FF2B5EF4-FFF2-40B4-BE49-F238E27FC236}">
                <a16:creationId xmlns:a16="http://schemas.microsoft.com/office/drawing/2014/main" id="{C3E46540-E3C0-8D15-5960-D086889F1C82}"/>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a:extLst>
              <a:ext uri="{FF2B5EF4-FFF2-40B4-BE49-F238E27FC236}">
                <a16:creationId xmlns:a16="http://schemas.microsoft.com/office/drawing/2014/main" id="{0B761576-364B-085A-83CC-7B73510B36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a:extLst>
              <a:ext uri="{FF2B5EF4-FFF2-40B4-BE49-F238E27FC236}">
                <a16:creationId xmlns:a16="http://schemas.microsoft.com/office/drawing/2014/main" id="{961046CB-FCC3-33EE-0E75-20D03B04B3BD}"/>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a:extLst>
              <a:ext uri="{FF2B5EF4-FFF2-40B4-BE49-F238E27FC236}">
                <a16:creationId xmlns:a16="http://schemas.microsoft.com/office/drawing/2014/main" id="{E7E61C05-B98B-4262-A846-54BAC8332873}"/>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a:extLst>
              <a:ext uri="{FF2B5EF4-FFF2-40B4-BE49-F238E27FC236}">
                <a16:creationId xmlns:a16="http://schemas.microsoft.com/office/drawing/2014/main" id="{07E369C2-229B-9459-C4A1-B782F7A20F0D}"/>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a:extLst>
              <a:ext uri="{FF2B5EF4-FFF2-40B4-BE49-F238E27FC236}">
                <a16:creationId xmlns:a16="http://schemas.microsoft.com/office/drawing/2014/main" id="{AF2E019F-774D-06FA-7D75-4B1B5E102400}"/>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a:extLst>
              <a:ext uri="{FF2B5EF4-FFF2-40B4-BE49-F238E27FC236}">
                <a16:creationId xmlns:a16="http://schemas.microsoft.com/office/drawing/2014/main" id="{EDF96940-3F6C-5DA7-C2B1-728343822425}"/>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a:extLst>
              <a:ext uri="{FF2B5EF4-FFF2-40B4-BE49-F238E27FC236}">
                <a16:creationId xmlns:a16="http://schemas.microsoft.com/office/drawing/2014/main" id="{66A94546-B311-500B-94B3-E482F3F58984}"/>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a:extLst>
              <a:ext uri="{FF2B5EF4-FFF2-40B4-BE49-F238E27FC236}">
                <a16:creationId xmlns:a16="http://schemas.microsoft.com/office/drawing/2014/main" id="{6AFE3D28-819E-75BC-863C-6A31BD1D2DAC}"/>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a:extLst>
              <a:ext uri="{FF2B5EF4-FFF2-40B4-BE49-F238E27FC236}">
                <a16:creationId xmlns:a16="http://schemas.microsoft.com/office/drawing/2014/main" id="{8BC8AF74-3658-E813-717F-32A28511DE2C}"/>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2" name="Grupo 1">
            <a:extLst>
              <a:ext uri="{FF2B5EF4-FFF2-40B4-BE49-F238E27FC236}">
                <a16:creationId xmlns:a16="http://schemas.microsoft.com/office/drawing/2014/main" id="{35194D72-402A-6793-2282-22C7FFB0F8E0}"/>
              </a:ext>
            </a:extLst>
          </p:cNvPr>
          <p:cNvGrpSpPr/>
          <p:nvPr/>
        </p:nvGrpSpPr>
        <p:grpSpPr>
          <a:xfrm>
            <a:off x="395171" y="1135251"/>
            <a:ext cx="2296864" cy="681089"/>
            <a:chOff x="4813284" y="171400"/>
            <a:chExt cx="2296864" cy="681089"/>
          </a:xfrm>
        </p:grpSpPr>
        <p:sp>
          <p:nvSpPr>
            <p:cNvPr id="139" name="Rectángulo 138">
              <a:extLst>
                <a:ext uri="{FF2B5EF4-FFF2-40B4-BE49-F238E27FC236}">
                  <a16:creationId xmlns:a16="http://schemas.microsoft.com/office/drawing/2014/main" id="{F2C42832-E5F6-24AB-4267-35A0FE02E78C}"/>
                </a:ext>
              </a:extLst>
            </p:cNvPr>
            <p:cNvSpPr/>
            <p:nvPr/>
          </p:nvSpPr>
          <p:spPr>
            <a:xfrm>
              <a:off x="4813284" y="171400"/>
              <a:ext cx="2296864" cy="681089"/>
            </a:xfrm>
            <a:prstGeom prst="rect">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0" name="CuadroTexto 139">
              <a:extLst>
                <a:ext uri="{FF2B5EF4-FFF2-40B4-BE49-F238E27FC236}">
                  <a16:creationId xmlns:a16="http://schemas.microsoft.com/office/drawing/2014/main" id="{BF54701B-8105-1728-6AAC-2CFCC6BE8890}"/>
                </a:ext>
              </a:extLst>
            </p:cNvPr>
            <p:cNvSpPr txBox="1"/>
            <p:nvPr/>
          </p:nvSpPr>
          <p:spPr>
            <a:xfrm>
              <a:off x="4813284" y="171400"/>
              <a:ext cx="2296864" cy="681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a:ea typeface="Microsoft YaHei"/>
                  <a:cs typeface="Microsoft YaHei"/>
                  <a:sym typeface="Microsoft YaHei"/>
                </a:rPr>
                <a:t>FASE 3</a:t>
              </a:r>
              <a:endParaRPr lang="es-EC" sz="2400" kern="1200" noProof="0" dirty="0">
                <a:solidFill>
                  <a:schemeClr val="tx1"/>
                </a:solidFill>
              </a:endParaRPr>
            </a:p>
          </p:txBody>
        </p:sp>
      </p:grpSp>
      <p:cxnSp>
        <p:nvCxnSpPr>
          <p:cNvPr id="149" name="Conector: angular 148">
            <a:extLst>
              <a:ext uri="{FF2B5EF4-FFF2-40B4-BE49-F238E27FC236}">
                <a16:creationId xmlns:a16="http://schemas.microsoft.com/office/drawing/2014/main" id="{73CE5FC8-F34A-B22F-6B78-6CBE862DBA0E}"/>
              </a:ext>
            </a:extLst>
          </p:cNvPr>
          <p:cNvCxnSpPr>
            <a:cxnSpLocks/>
          </p:cNvCxnSpPr>
          <p:nvPr/>
        </p:nvCxnSpPr>
        <p:spPr>
          <a:xfrm rot="16200000" flipH="1">
            <a:off x="5626322" y="463119"/>
            <a:ext cx="1902889" cy="5284270"/>
          </a:xfrm>
          <a:prstGeom prst="bentConnector3">
            <a:avLst>
              <a:gd name="adj1" fmla="val -20126"/>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nvGrpSpPr>
          <p:cNvPr id="5" name="Grupo 4">
            <a:extLst>
              <a:ext uri="{FF2B5EF4-FFF2-40B4-BE49-F238E27FC236}">
                <a16:creationId xmlns:a16="http://schemas.microsoft.com/office/drawing/2014/main" id="{44871E58-E022-3347-54D5-0A71DF274A2E}"/>
              </a:ext>
            </a:extLst>
          </p:cNvPr>
          <p:cNvGrpSpPr/>
          <p:nvPr/>
        </p:nvGrpSpPr>
        <p:grpSpPr>
          <a:xfrm>
            <a:off x="2791735" y="2153807"/>
            <a:ext cx="2577786" cy="791272"/>
            <a:chOff x="9677812" y="2072514"/>
            <a:chExt cx="2287791" cy="1106686"/>
          </a:xfrm>
        </p:grpSpPr>
        <p:sp>
          <p:nvSpPr>
            <p:cNvPr id="130" name="Rectángulo 129">
              <a:extLst>
                <a:ext uri="{FF2B5EF4-FFF2-40B4-BE49-F238E27FC236}">
                  <a16:creationId xmlns:a16="http://schemas.microsoft.com/office/drawing/2014/main" id="{72089AE2-7844-1C0A-668D-41C831BF6EF6}"/>
                </a:ext>
              </a:extLst>
            </p:cNvPr>
            <p:cNvSpPr/>
            <p:nvPr/>
          </p:nvSpPr>
          <p:spPr>
            <a:xfrm>
              <a:off x="9677812" y="2072514"/>
              <a:ext cx="2287791" cy="1106686"/>
            </a:xfrm>
            <a:prstGeom prst="rect">
              <a:avLst/>
            </a:prstGeom>
            <a:solidFill>
              <a:schemeClr val="bg1">
                <a:lumMod val="65000"/>
              </a:schemeClr>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4" name="CuadroTexto 143">
              <a:extLst>
                <a:ext uri="{FF2B5EF4-FFF2-40B4-BE49-F238E27FC236}">
                  <a16:creationId xmlns:a16="http://schemas.microsoft.com/office/drawing/2014/main" id="{4E4F4195-34C3-AFF0-11B4-534282788792}"/>
                </a:ext>
              </a:extLst>
            </p:cNvPr>
            <p:cNvSpPr txBox="1"/>
            <p:nvPr/>
          </p:nvSpPr>
          <p:spPr>
            <a:xfrm>
              <a:off x="9677812" y="2072514"/>
              <a:ext cx="2287791"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C" sz="1600" kern="1200" dirty="0"/>
                <a:t>4.- DELIBERACIÓN PÚBLICA Y EVALUACIÓN CIUDADANA</a:t>
              </a:r>
            </a:p>
          </p:txBody>
        </p:sp>
      </p:grpSp>
      <p:grpSp>
        <p:nvGrpSpPr>
          <p:cNvPr id="145" name="Grupo 144">
            <a:extLst>
              <a:ext uri="{FF2B5EF4-FFF2-40B4-BE49-F238E27FC236}">
                <a16:creationId xmlns:a16="http://schemas.microsoft.com/office/drawing/2014/main" id="{8B801C06-05F2-C1A7-D3F2-82B83691CD02}"/>
              </a:ext>
            </a:extLst>
          </p:cNvPr>
          <p:cNvGrpSpPr/>
          <p:nvPr/>
        </p:nvGrpSpPr>
        <p:grpSpPr>
          <a:xfrm>
            <a:off x="5738159" y="4101763"/>
            <a:ext cx="6125290" cy="1009872"/>
            <a:chOff x="3380707" y="2082505"/>
            <a:chExt cx="2587302" cy="1106686"/>
          </a:xfrm>
          <a:solidFill>
            <a:schemeClr val="accent4"/>
          </a:solidFill>
        </p:grpSpPr>
        <p:sp>
          <p:nvSpPr>
            <p:cNvPr id="146" name="Rectángulo 145">
              <a:extLst>
                <a:ext uri="{FF2B5EF4-FFF2-40B4-BE49-F238E27FC236}">
                  <a16:creationId xmlns:a16="http://schemas.microsoft.com/office/drawing/2014/main" id="{C41710A7-E3A1-8DF4-F263-9F682167646A}"/>
                </a:ext>
              </a:extLst>
            </p:cNvPr>
            <p:cNvSpPr/>
            <p:nvPr/>
          </p:nvSpPr>
          <p:spPr>
            <a:xfrm>
              <a:off x="3380707" y="2082505"/>
              <a:ext cx="2587302" cy="1106686"/>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7" name="CuadroTexto 146">
              <a:extLst>
                <a:ext uri="{FF2B5EF4-FFF2-40B4-BE49-F238E27FC236}">
                  <a16:creationId xmlns:a16="http://schemas.microsoft.com/office/drawing/2014/main" id="{479191FD-CCB3-2B17-F7EB-60C1FE7C9590}"/>
                </a:ext>
              </a:extLst>
            </p:cNvPr>
            <p:cNvSpPr txBox="1"/>
            <p:nvPr/>
          </p:nvSpPr>
          <p:spPr>
            <a:xfrm>
              <a:off x="3485736" y="2142399"/>
              <a:ext cx="2377244" cy="98687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800" kern="1200" dirty="0">
                  <a:solidFill>
                    <a:schemeClr val="tx1"/>
                  </a:solidFill>
                </a:rPr>
                <a:t>La deliberación pública se realizará por lo menos 15 días después de la entrega del informe de Rendición de Cuentas entregado a la Asamblea Ciudadana Local</a:t>
              </a:r>
            </a:p>
          </p:txBody>
        </p:sp>
      </p:grpSp>
    </p:spTree>
    <p:extLst>
      <p:ext uri="{BB962C8B-B14F-4D97-AF65-F5344CB8AC3E}">
        <p14:creationId xmlns:p14="http://schemas.microsoft.com/office/powerpoint/2010/main" val="1915572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63803862-F12D-E051-8928-AB630D9F6D0C}"/>
            </a:ext>
          </a:extLst>
        </p:cNvPr>
        <p:cNvGrpSpPr/>
        <p:nvPr/>
      </p:nvGrpSpPr>
      <p:grpSpPr>
        <a:xfrm>
          <a:off x="0" y="0"/>
          <a:ext cx="0" cy="0"/>
          <a:chOff x="0" y="0"/>
          <a:chExt cx="0" cy="0"/>
        </a:xfrm>
      </p:grpSpPr>
      <p:pic>
        <p:nvPicPr>
          <p:cNvPr id="7" name="Picture 667">
            <a:extLst>
              <a:ext uri="{FF2B5EF4-FFF2-40B4-BE49-F238E27FC236}">
                <a16:creationId xmlns:a16="http://schemas.microsoft.com/office/drawing/2014/main" id="{96BFAFF2-EB5B-7490-3C20-3ED2081791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a:extLst>
              <a:ext uri="{FF2B5EF4-FFF2-40B4-BE49-F238E27FC236}">
                <a16:creationId xmlns:a16="http://schemas.microsoft.com/office/drawing/2014/main" id="{AF672048-9C2D-064C-16AE-A6E0C23F9B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a:extLst>
              <a:ext uri="{FF2B5EF4-FFF2-40B4-BE49-F238E27FC236}">
                <a16:creationId xmlns:a16="http://schemas.microsoft.com/office/drawing/2014/main" id="{B0C75C72-3B99-7D10-0EB2-7854664E10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a:extLst>
              <a:ext uri="{FF2B5EF4-FFF2-40B4-BE49-F238E27FC236}">
                <a16:creationId xmlns:a16="http://schemas.microsoft.com/office/drawing/2014/main" id="{42B687EA-7CE7-DC4E-5E55-3F0ED2526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a:extLst>
              <a:ext uri="{FF2B5EF4-FFF2-40B4-BE49-F238E27FC236}">
                <a16:creationId xmlns:a16="http://schemas.microsoft.com/office/drawing/2014/main" id="{AB02DDFA-2963-0151-3F31-BAC7879BDE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a:extLst>
              <a:ext uri="{FF2B5EF4-FFF2-40B4-BE49-F238E27FC236}">
                <a16:creationId xmlns:a16="http://schemas.microsoft.com/office/drawing/2014/main" id="{AC0C5E26-F383-2C05-2F89-595327B1B8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a:extLst>
              <a:ext uri="{FF2B5EF4-FFF2-40B4-BE49-F238E27FC236}">
                <a16:creationId xmlns:a16="http://schemas.microsoft.com/office/drawing/2014/main" id="{0345A57D-BC08-3662-F664-AA92456F36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a:extLst>
              <a:ext uri="{FF2B5EF4-FFF2-40B4-BE49-F238E27FC236}">
                <a16:creationId xmlns:a16="http://schemas.microsoft.com/office/drawing/2014/main" id="{581F0DDE-4561-6D6B-DFF2-2CB8CC8A2C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a:extLst>
              <a:ext uri="{FF2B5EF4-FFF2-40B4-BE49-F238E27FC236}">
                <a16:creationId xmlns:a16="http://schemas.microsoft.com/office/drawing/2014/main" id="{F0F6CE70-AB35-2F8C-16D8-685FBF887CCC}"/>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a:extLst>
              <a:ext uri="{FF2B5EF4-FFF2-40B4-BE49-F238E27FC236}">
                <a16:creationId xmlns:a16="http://schemas.microsoft.com/office/drawing/2014/main" id="{5E4EEF6B-AB17-83D7-3EA7-7FF656199F0F}"/>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a:extLst>
              <a:ext uri="{FF2B5EF4-FFF2-40B4-BE49-F238E27FC236}">
                <a16:creationId xmlns:a16="http://schemas.microsoft.com/office/drawing/2014/main" id="{A6D832AB-0D60-2603-AA70-104E76BF1D96}"/>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a:extLst>
              <a:ext uri="{FF2B5EF4-FFF2-40B4-BE49-F238E27FC236}">
                <a16:creationId xmlns:a16="http://schemas.microsoft.com/office/drawing/2014/main" id="{D9B48B97-5F5B-9DB2-9A2B-7FA41A77F9AC}"/>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a:extLst>
              <a:ext uri="{FF2B5EF4-FFF2-40B4-BE49-F238E27FC236}">
                <a16:creationId xmlns:a16="http://schemas.microsoft.com/office/drawing/2014/main" id="{62C2D26D-3973-0893-872C-574D9EA125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a:extLst>
              <a:ext uri="{FF2B5EF4-FFF2-40B4-BE49-F238E27FC236}">
                <a16:creationId xmlns:a16="http://schemas.microsoft.com/office/drawing/2014/main" id="{3740DCE9-B274-6D81-E897-1D0A300287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a:extLst>
              <a:ext uri="{FF2B5EF4-FFF2-40B4-BE49-F238E27FC236}">
                <a16:creationId xmlns:a16="http://schemas.microsoft.com/office/drawing/2014/main" id="{C7FF0DE0-89B0-A8B6-6E11-1E3593BE6F97}"/>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a:extLst>
              <a:ext uri="{FF2B5EF4-FFF2-40B4-BE49-F238E27FC236}">
                <a16:creationId xmlns:a16="http://schemas.microsoft.com/office/drawing/2014/main" id="{DB088E5F-CFC1-0EE1-557F-8170A2C6349E}"/>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a:extLst>
              <a:ext uri="{FF2B5EF4-FFF2-40B4-BE49-F238E27FC236}">
                <a16:creationId xmlns:a16="http://schemas.microsoft.com/office/drawing/2014/main" id="{405DBE59-DF71-EDDD-ABB7-AAA582963240}"/>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a:extLst>
              <a:ext uri="{FF2B5EF4-FFF2-40B4-BE49-F238E27FC236}">
                <a16:creationId xmlns:a16="http://schemas.microsoft.com/office/drawing/2014/main" id="{75D1A130-9EA1-3F51-8E81-6C51491883C5}"/>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a:extLst>
              <a:ext uri="{FF2B5EF4-FFF2-40B4-BE49-F238E27FC236}">
                <a16:creationId xmlns:a16="http://schemas.microsoft.com/office/drawing/2014/main" id="{8E50E5F2-FD40-34BE-3255-72AD60B72001}"/>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a:extLst>
              <a:ext uri="{FF2B5EF4-FFF2-40B4-BE49-F238E27FC236}">
                <a16:creationId xmlns:a16="http://schemas.microsoft.com/office/drawing/2014/main" id="{FF77B5DB-62A3-DACC-0F33-A464EFBDEB9B}"/>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a:extLst>
              <a:ext uri="{FF2B5EF4-FFF2-40B4-BE49-F238E27FC236}">
                <a16:creationId xmlns:a16="http://schemas.microsoft.com/office/drawing/2014/main" id="{ACCF4860-2227-EE7B-C084-DADE34202AC7}"/>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a:extLst>
              <a:ext uri="{FF2B5EF4-FFF2-40B4-BE49-F238E27FC236}">
                <a16:creationId xmlns:a16="http://schemas.microsoft.com/office/drawing/2014/main" id="{E43F3E72-10B5-8889-B8AC-5E9F6A6A4F5F}"/>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a:extLst>
              <a:ext uri="{FF2B5EF4-FFF2-40B4-BE49-F238E27FC236}">
                <a16:creationId xmlns:a16="http://schemas.microsoft.com/office/drawing/2014/main" id="{814327BD-B958-D4BB-A290-FB4B6EB7EA8B}"/>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a:extLst>
              <a:ext uri="{FF2B5EF4-FFF2-40B4-BE49-F238E27FC236}">
                <a16:creationId xmlns:a16="http://schemas.microsoft.com/office/drawing/2014/main" id="{324996B7-27BD-C0C2-4AFD-BCBB0F9C0D89}"/>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a:extLst>
              <a:ext uri="{FF2B5EF4-FFF2-40B4-BE49-F238E27FC236}">
                <a16:creationId xmlns:a16="http://schemas.microsoft.com/office/drawing/2014/main" id="{C58648FA-FD0B-B53B-5798-308E823298DC}"/>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a:extLst>
              <a:ext uri="{FF2B5EF4-FFF2-40B4-BE49-F238E27FC236}">
                <a16:creationId xmlns:a16="http://schemas.microsoft.com/office/drawing/2014/main" id="{63B6A86E-F65E-F16B-EA3E-AC06B48C660E}"/>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a:extLst>
              <a:ext uri="{FF2B5EF4-FFF2-40B4-BE49-F238E27FC236}">
                <a16:creationId xmlns:a16="http://schemas.microsoft.com/office/drawing/2014/main" id="{E33FD03F-C495-1C99-FE45-C8602EADD7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a:extLst>
              <a:ext uri="{FF2B5EF4-FFF2-40B4-BE49-F238E27FC236}">
                <a16:creationId xmlns:a16="http://schemas.microsoft.com/office/drawing/2014/main" id="{7B61632D-8EC6-2A92-59AD-032746064272}"/>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a:extLst>
              <a:ext uri="{FF2B5EF4-FFF2-40B4-BE49-F238E27FC236}">
                <a16:creationId xmlns:a16="http://schemas.microsoft.com/office/drawing/2014/main" id="{E725F7EC-C9C2-9980-8DC1-0F44FEA3E261}"/>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a:extLst>
              <a:ext uri="{FF2B5EF4-FFF2-40B4-BE49-F238E27FC236}">
                <a16:creationId xmlns:a16="http://schemas.microsoft.com/office/drawing/2014/main" id="{CE12B51E-F037-A52A-8E49-CDC33A6DA5A4}"/>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a:extLst>
              <a:ext uri="{FF2B5EF4-FFF2-40B4-BE49-F238E27FC236}">
                <a16:creationId xmlns:a16="http://schemas.microsoft.com/office/drawing/2014/main" id="{2FCD76CB-A54D-5405-D4CF-9A1AD1C4F11B}"/>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a:extLst>
              <a:ext uri="{FF2B5EF4-FFF2-40B4-BE49-F238E27FC236}">
                <a16:creationId xmlns:a16="http://schemas.microsoft.com/office/drawing/2014/main" id="{E8E4D6BA-2A0F-E16F-4767-F20454F06F74}"/>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a:extLst>
              <a:ext uri="{FF2B5EF4-FFF2-40B4-BE49-F238E27FC236}">
                <a16:creationId xmlns:a16="http://schemas.microsoft.com/office/drawing/2014/main" id="{72A31EFC-9A5E-8DA8-04F4-B28D4A1CEA14}"/>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a:extLst>
              <a:ext uri="{FF2B5EF4-FFF2-40B4-BE49-F238E27FC236}">
                <a16:creationId xmlns:a16="http://schemas.microsoft.com/office/drawing/2014/main" id="{E7A806AE-ADDC-8C3F-1266-C41DFC34A751}"/>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a:extLst>
              <a:ext uri="{FF2B5EF4-FFF2-40B4-BE49-F238E27FC236}">
                <a16:creationId xmlns:a16="http://schemas.microsoft.com/office/drawing/2014/main" id="{23C40E75-AFD6-1269-A626-465AA96BA6AB}"/>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44" name="CuadroTexto 143">
            <a:extLst>
              <a:ext uri="{FF2B5EF4-FFF2-40B4-BE49-F238E27FC236}">
                <a16:creationId xmlns:a16="http://schemas.microsoft.com/office/drawing/2014/main" id="{B6B53C26-5FB5-2F54-3976-A8F0D4B064F6}"/>
              </a:ext>
            </a:extLst>
          </p:cNvPr>
          <p:cNvSpPr txBox="1"/>
          <p:nvPr/>
        </p:nvSpPr>
        <p:spPr>
          <a:xfrm>
            <a:off x="3786249" y="834068"/>
            <a:ext cx="4619501" cy="461665"/>
          </a:xfrm>
          <a:prstGeom prst="rect">
            <a:avLst/>
          </a:prstGeom>
          <a:noFill/>
        </p:spPr>
        <p:txBody>
          <a:bodyPr wrap="square">
            <a:spAutoFit/>
          </a:bodyPr>
          <a:lstStyle/>
          <a:p>
            <a:pPr marL="0" marR="0" lvl="0" indent="0" algn="ctr" rtl="0">
              <a:spcBef>
                <a:spcPts val="0"/>
              </a:spcBef>
              <a:spcAft>
                <a:spcPts val="0"/>
              </a:spcAft>
              <a:buNone/>
            </a:pPr>
            <a:r>
              <a:rPr lang="en-US" sz="2400" b="1" dirty="0" err="1">
                <a:latin typeface="Calibri"/>
                <a:ea typeface="Calibri"/>
                <a:cs typeface="Calibri"/>
                <a:sym typeface="Calibri"/>
              </a:rPr>
              <a:t>ENTREGA</a:t>
            </a:r>
            <a:r>
              <a:rPr lang="en-US" sz="2400" b="1" dirty="0">
                <a:latin typeface="Calibri"/>
                <a:ea typeface="Calibri"/>
                <a:cs typeface="Calibri"/>
                <a:sym typeface="Calibri"/>
              </a:rPr>
              <a:t> </a:t>
            </a:r>
            <a:r>
              <a:rPr lang="en-US" sz="2400" b="1" dirty="0" err="1">
                <a:latin typeface="Calibri"/>
                <a:ea typeface="Calibri"/>
                <a:cs typeface="Calibri"/>
                <a:sym typeface="Calibri"/>
              </a:rPr>
              <a:t>FORMULARIO</a:t>
            </a:r>
            <a:r>
              <a:rPr lang="en-US" sz="2400" b="1" dirty="0">
                <a:latin typeface="Calibri"/>
                <a:ea typeface="Calibri"/>
                <a:cs typeface="Calibri"/>
                <a:sym typeface="Calibri"/>
              </a:rPr>
              <a:t> AL CPCCS</a:t>
            </a:r>
          </a:p>
        </p:txBody>
      </p:sp>
      <p:pic>
        <p:nvPicPr>
          <p:cNvPr id="146" name="Picture 2" descr="Diligenciamiento de Evaluación Institucional">
            <a:extLst>
              <a:ext uri="{FF2B5EF4-FFF2-40B4-BE49-F238E27FC236}">
                <a16:creationId xmlns:a16="http://schemas.microsoft.com/office/drawing/2014/main" id="{FD7879E2-81FC-4975-7725-AAABB820E2E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47624" y="3372483"/>
            <a:ext cx="4896749" cy="2550718"/>
          </a:xfrm>
          <a:prstGeom prst="rect">
            <a:avLst/>
          </a:prstGeom>
          <a:noFill/>
          <a:extLst>
            <a:ext uri="{909E8E84-426E-40DD-AFC4-6F175D3DCCD1}">
              <a14:hiddenFill xmlns:a14="http://schemas.microsoft.com/office/drawing/2010/main">
                <a:solidFill>
                  <a:srgbClr val="FFFFFF"/>
                </a:solidFill>
              </a14:hiddenFill>
            </a:ext>
          </a:extLst>
        </p:spPr>
      </p:pic>
      <p:grpSp>
        <p:nvGrpSpPr>
          <p:cNvPr id="147" name="Grupo 146">
            <a:extLst>
              <a:ext uri="{FF2B5EF4-FFF2-40B4-BE49-F238E27FC236}">
                <a16:creationId xmlns:a16="http://schemas.microsoft.com/office/drawing/2014/main" id="{AA77A740-0C72-FD0F-781B-669D082F113C}"/>
              </a:ext>
            </a:extLst>
          </p:cNvPr>
          <p:cNvGrpSpPr/>
          <p:nvPr/>
        </p:nvGrpSpPr>
        <p:grpSpPr>
          <a:xfrm>
            <a:off x="576658" y="1186701"/>
            <a:ext cx="1834034" cy="461666"/>
            <a:chOff x="4995498" y="0"/>
            <a:chExt cx="1939006" cy="969503"/>
          </a:xfrm>
        </p:grpSpPr>
        <p:sp>
          <p:nvSpPr>
            <p:cNvPr id="148" name="Rectángulo 147">
              <a:extLst>
                <a:ext uri="{FF2B5EF4-FFF2-40B4-BE49-F238E27FC236}">
                  <a16:creationId xmlns:a16="http://schemas.microsoft.com/office/drawing/2014/main" id="{5D055180-926C-4E22-7E2D-D6A4A762E9E6}"/>
                </a:ext>
              </a:extLst>
            </p:cNvPr>
            <p:cNvSpPr/>
            <p:nvPr/>
          </p:nvSpPr>
          <p:spPr>
            <a:xfrm>
              <a:off x="4995498" y="0"/>
              <a:ext cx="1939006" cy="969503"/>
            </a:xfrm>
            <a:prstGeom prst="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9" name="CuadroTexto 148">
              <a:extLst>
                <a:ext uri="{FF2B5EF4-FFF2-40B4-BE49-F238E27FC236}">
                  <a16:creationId xmlns:a16="http://schemas.microsoft.com/office/drawing/2014/main" id="{7D9DE9BE-6356-34C1-C1C4-29A2BD24410C}"/>
                </a:ext>
              </a:extLst>
            </p:cNvPr>
            <p:cNvSpPr txBox="1"/>
            <p:nvPr/>
          </p:nvSpPr>
          <p:spPr>
            <a:xfrm>
              <a:off x="4995498" y="0"/>
              <a:ext cx="1939006" cy="9695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icrosoft YaHei"/>
                  <a:ea typeface="Microsoft YaHei"/>
                  <a:cs typeface="Microsoft YaHei"/>
                  <a:sym typeface="Microsoft YaHei"/>
                </a:rPr>
                <a:t>FASE</a:t>
              </a:r>
              <a:r>
                <a:rPr lang="en-US" sz="2400" kern="1200" dirty="0">
                  <a:latin typeface="Microsoft YaHei"/>
                  <a:ea typeface="Microsoft YaHei"/>
                  <a:cs typeface="Microsoft YaHei"/>
                  <a:sym typeface="Microsoft YaHei"/>
                </a:rPr>
                <a:t> 4</a:t>
              </a:r>
              <a:endParaRPr lang="es-EC" sz="2400" kern="1200" dirty="0"/>
            </a:p>
          </p:txBody>
        </p:sp>
      </p:grpSp>
      <p:sp>
        <p:nvSpPr>
          <p:cNvPr id="151" name="CuadroTexto 150">
            <a:extLst>
              <a:ext uri="{FF2B5EF4-FFF2-40B4-BE49-F238E27FC236}">
                <a16:creationId xmlns:a16="http://schemas.microsoft.com/office/drawing/2014/main" id="{8D32063E-7FCF-11C2-34CE-3C260B361709}"/>
              </a:ext>
            </a:extLst>
          </p:cNvPr>
          <p:cNvSpPr txBox="1"/>
          <p:nvPr/>
        </p:nvSpPr>
        <p:spPr>
          <a:xfrm>
            <a:off x="3363572" y="2365695"/>
            <a:ext cx="6121730" cy="369332"/>
          </a:xfrm>
          <a:prstGeom prst="rect">
            <a:avLst/>
          </a:prstGeom>
          <a:noFill/>
        </p:spPr>
        <p:txBody>
          <a:bodyPr wrap="square">
            <a:spAutoFit/>
          </a:bodyPr>
          <a:lstStyle/>
          <a:p>
            <a:r>
              <a:rPr lang="es-EC" dirty="0"/>
              <a:t>Entrega del Informe de Rendición de Cuentas al CPCCS</a:t>
            </a:r>
          </a:p>
        </p:txBody>
      </p:sp>
    </p:spTree>
    <p:extLst>
      <p:ext uri="{BB962C8B-B14F-4D97-AF65-F5344CB8AC3E}">
        <p14:creationId xmlns:p14="http://schemas.microsoft.com/office/powerpoint/2010/main" val="3941833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35FC2931-A853-6463-BC6E-6E075E123AC5}"/>
            </a:ext>
          </a:extLst>
        </p:cNvPr>
        <p:cNvGrpSpPr/>
        <p:nvPr/>
      </p:nvGrpSpPr>
      <p:grpSpPr>
        <a:xfrm>
          <a:off x="0" y="0"/>
          <a:ext cx="0" cy="0"/>
          <a:chOff x="0" y="0"/>
          <a:chExt cx="0" cy="0"/>
        </a:xfrm>
      </p:grpSpPr>
      <p:sp>
        <p:nvSpPr>
          <p:cNvPr id="150" name="Google Shape;150;p9">
            <a:extLst>
              <a:ext uri="{FF2B5EF4-FFF2-40B4-BE49-F238E27FC236}">
                <a16:creationId xmlns:a16="http://schemas.microsoft.com/office/drawing/2014/main" id="{AE1DB93F-58B5-FF32-7E86-B53943C821BB}"/>
              </a:ext>
            </a:extLst>
          </p:cNvPr>
          <p:cNvSpPr txBox="1"/>
          <p:nvPr/>
        </p:nvSpPr>
        <p:spPr>
          <a:xfrm>
            <a:off x="847764" y="1694791"/>
            <a:ext cx="1048800" cy="379500"/>
          </a:xfrm>
          <a:prstGeom prst="rect">
            <a:avLst/>
          </a:prstGeom>
          <a:solidFill>
            <a:schemeClr val="accent2">
              <a:lumMod val="60000"/>
              <a:lumOff val="40000"/>
            </a:schemeClr>
          </a:solidFill>
          <a:ln>
            <a:noFill/>
          </a:ln>
        </p:spPr>
        <p:txBody>
          <a:bodyPr spcFirstLastPara="1" wrap="square" lIns="91400" tIns="45700" rIns="91400" bIns="45700" anchor="ctr" anchorCtr="0">
            <a:spAutoFit/>
          </a:bodyPr>
          <a:lstStyle/>
          <a:p>
            <a:pPr marL="0" marR="0" lvl="0" indent="0" algn="ctr" rtl="0">
              <a:spcBef>
                <a:spcPts val="0"/>
              </a:spcBef>
              <a:spcAft>
                <a:spcPts val="0"/>
              </a:spcAft>
              <a:buNone/>
            </a:pPr>
            <a:r>
              <a:rPr lang="en-US" sz="1865" dirty="0" err="1">
                <a:solidFill>
                  <a:srgbClr val="3B3838"/>
                </a:solidFill>
                <a:latin typeface="Microsoft YaHei"/>
                <a:ea typeface="Microsoft YaHei"/>
                <a:cs typeface="Microsoft YaHei"/>
                <a:sym typeface="Microsoft YaHei"/>
              </a:rPr>
              <a:t>FASE</a:t>
            </a:r>
            <a:r>
              <a:rPr lang="en-US" sz="1865" dirty="0">
                <a:solidFill>
                  <a:srgbClr val="3B3838"/>
                </a:solidFill>
                <a:latin typeface="Microsoft YaHei"/>
                <a:ea typeface="Microsoft YaHei"/>
                <a:cs typeface="Microsoft YaHei"/>
                <a:sym typeface="Microsoft YaHei"/>
              </a:rPr>
              <a:t> 1</a:t>
            </a:r>
            <a:endParaRPr sz="1865" dirty="0">
              <a:solidFill>
                <a:srgbClr val="3B3838"/>
              </a:solidFill>
              <a:latin typeface="Microsoft YaHei"/>
              <a:ea typeface="Microsoft YaHei"/>
              <a:cs typeface="Microsoft YaHei"/>
              <a:sym typeface="Microsoft YaHei"/>
            </a:endParaRPr>
          </a:p>
        </p:txBody>
      </p:sp>
      <p:sp>
        <p:nvSpPr>
          <p:cNvPr id="151" name="Google Shape;151;p9">
            <a:extLst>
              <a:ext uri="{FF2B5EF4-FFF2-40B4-BE49-F238E27FC236}">
                <a16:creationId xmlns:a16="http://schemas.microsoft.com/office/drawing/2014/main" id="{08D7D982-A1B6-0878-96B5-C34A9CBBE3A4}"/>
              </a:ext>
            </a:extLst>
          </p:cNvPr>
          <p:cNvSpPr txBox="1"/>
          <p:nvPr/>
        </p:nvSpPr>
        <p:spPr>
          <a:xfrm>
            <a:off x="3772102" y="1667932"/>
            <a:ext cx="1317000" cy="379500"/>
          </a:xfrm>
          <a:prstGeom prst="rect">
            <a:avLst/>
          </a:prstGeom>
          <a:solidFill>
            <a:schemeClr val="accent2">
              <a:lumMod val="60000"/>
              <a:lumOff val="40000"/>
            </a:schemeClr>
          </a:solidFill>
          <a:ln>
            <a:noFill/>
          </a:ln>
        </p:spPr>
        <p:txBody>
          <a:bodyPr spcFirstLastPara="1" wrap="square" lIns="91400" tIns="45700" rIns="91400" bIns="45700" anchor="ctr" anchorCtr="0">
            <a:spAutoFit/>
          </a:bodyPr>
          <a:lstStyle/>
          <a:p>
            <a:pPr marL="0" marR="0" lvl="0" indent="0" algn="ctr" rtl="0">
              <a:spcBef>
                <a:spcPts val="0"/>
              </a:spcBef>
              <a:spcAft>
                <a:spcPts val="0"/>
              </a:spcAft>
              <a:buNone/>
            </a:pPr>
            <a:r>
              <a:rPr lang="en-US" sz="1865" dirty="0" err="1">
                <a:solidFill>
                  <a:srgbClr val="3B3838"/>
                </a:solidFill>
                <a:latin typeface="Microsoft YaHei"/>
                <a:ea typeface="Microsoft YaHei"/>
                <a:cs typeface="Microsoft YaHei"/>
                <a:sym typeface="Microsoft YaHei"/>
              </a:rPr>
              <a:t>FASE</a:t>
            </a:r>
            <a:r>
              <a:rPr lang="en-US" sz="1865" dirty="0">
                <a:solidFill>
                  <a:srgbClr val="3B3838"/>
                </a:solidFill>
                <a:latin typeface="Microsoft YaHei"/>
                <a:ea typeface="Microsoft YaHei"/>
                <a:cs typeface="Microsoft YaHei"/>
                <a:sym typeface="Microsoft YaHei"/>
              </a:rPr>
              <a:t> 2</a:t>
            </a:r>
            <a:endParaRPr sz="1865" dirty="0">
              <a:solidFill>
                <a:srgbClr val="3B3838"/>
              </a:solidFill>
              <a:latin typeface="Microsoft YaHei"/>
              <a:ea typeface="Microsoft YaHei"/>
              <a:cs typeface="Microsoft YaHei"/>
              <a:sym typeface="Microsoft YaHei"/>
            </a:endParaRPr>
          </a:p>
        </p:txBody>
      </p:sp>
      <p:sp>
        <p:nvSpPr>
          <p:cNvPr id="152" name="Google Shape;152;p9">
            <a:extLst>
              <a:ext uri="{FF2B5EF4-FFF2-40B4-BE49-F238E27FC236}">
                <a16:creationId xmlns:a16="http://schemas.microsoft.com/office/drawing/2014/main" id="{DC73C027-304A-9D0E-0C1B-BFBB0DDAEEB8}"/>
              </a:ext>
            </a:extLst>
          </p:cNvPr>
          <p:cNvSpPr txBox="1"/>
          <p:nvPr/>
        </p:nvSpPr>
        <p:spPr>
          <a:xfrm>
            <a:off x="6790575" y="1667932"/>
            <a:ext cx="1187400" cy="379500"/>
          </a:xfrm>
          <a:prstGeom prst="rect">
            <a:avLst/>
          </a:prstGeom>
          <a:solidFill>
            <a:schemeClr val="accent2">
              <a:lumMod val="60000"/>
              <a:lumOff val="40000"/>
            </a:schemeClr>
          </a:solidFill>
          <a:ln>
            <a:noFill/>
          </a:ln>
        </p:spPr>
        <p:txBody>
          <a:bodyPr spcFirstLastPara="1" wrap="square" lIns="91400" tIns="45700" rIns="91400" bIns="45700" anchor="ctr" anchorCtr="0">
            <a:spAutoFit/>
          </a:bodyPr>
          <a:lstStyle/>
          <a:p>
            <a:pPr marL="0" marR="0" lvl="0" indent="0" algn="ctr" rtl="0">
              <a:spcBef>
                <a:spcPts val="0"/>
              </a:spcBef>
              <a:spcAft>
                <a:spcPts val="0"/>
              </a:spcAft>
              <a:buNone/>
            </a:pPr>
            <a:r>
              <a:rPr lang="en-US" sz="1865" dirty="0" err="1">
                <a:solidFill>
                  <a:srgbClr val="3B3838"/>
                </a:solidFill>
                <a:latin typeface="Microsoft YaHei"/>
                <a:ea typeface="Microsoft YaHei"/>
                <a:cs typeface="Microsoft YaHei"/>
                <a:sym typeface="Microsoft YaHei"/>
              </a:rPr>
              <a:t>FASE</a:t>
            </a:r>
            <a:r>
              <a:rPr lang="en-US" sz="1865" dirty="0">
                <a:solidFill>
                  <a:srgbClr val="3B3838"/>
                </a:solidFill>
                <a:latin typeface="Microsoft YaHei"/>
                <a:ea typeface="Microsoft YaHei"/>
                <a:cs typeface="Microsoft YaHei"/>
                <a:sym typeface="Microsoft YaHei"/>
              </a:rPr>
              <a:t> 3</a:t>
            </a:r>
            <a:endParaRPr sz="1865" dirty="0">
              <a:solidFill>
                <a:srgbClr val="3B3838"/>
              </a:solidFill>
              <a:latin typeface="Microsoft YaHei"/>
              <a:ea typeface="Microsoft YaHei"/>
              <a:cs typeface="Microsoft YaHei"/>
              <a:sym typeface="Microsoft YaHei"/>
            </a:endParaRPr>
          </a:p>
        </p:txBody>
      </p:sp>
      <p:sp>
        <p:nvSpPr>
          <p:cNvPr id="153" name="Google Shape;153;p9">
            <a:extLst>
              <a:ext uri="{FF2B5EF4-FFF2-40B4-BE49-F238E27FC236}">
                <a16:creationId xmlns:a16="http://schemas.microsoft.com/office/drawing/2014/main" id="{36B75D4D-E2EB-0B13-4F8C-3826CA982AB6}"/>
              </a:ext>
            </a:extLst>
          </p:cNvPr>
          <p:cNvSpPr txBox="1"/>
          <p:nvPr/>
        </p:nvSpPr>
        <p:spPr>
          <a:xfrm>
            <a:off x="9853513" y="1667932"/>
            <a:ext cx="1187400" cy="379500"/>
          </a:xfrm>
          <a:prstGeom prst="rect">
            <a:avLst/>
          </a:prstGeom>
          <a:solidFill>
            <a:schemeClr val="accent2">
              <a:lumMod val="60000"/>
              <a:lumOff val="40000"/>
            </a:schemeClr>
          </a:solidFill>
          <a:ln>
            <a:noFill/>
          </a:ln>
        </p:spPr>
        <p:txBody>
          <a:bodyPr spcFirstLastPara="1" wrap="square" lIns="91400" tIns="45700" rIns="91400" bIns="45700" anchor="ctr" anchorCtr="0">
            <a:spAutoFit/>
          </a:bodyPr>
          <a:lstStyle/>
          <a:p>
            <a:pPr marL="0" marR="0" lvl="0" indent="0" algn="ctr" rtl="0">
              <a:spcBef>
                <a:spcPts val="0"/>
              </a:spcBef>
              <a:spcAft>
                <a:spcPts val="0"/>
              </a:spcAft>
              <a:buNone/>
            </a:pPr>
            <a:r>
              <a:rPr lang="en-US" sz="1865" dirty="0" err="1">
                <a:solidFill>
                  <a:srgbClr val="3B3838"/>
                </a:solidFill>
                <a:latin typeface="Microsoft YaHei"/>
                <a:ea typeface="Microsoft YaHei"/>
                <a:cs typeface="Microsoft YaHei"/>
                <a:sym typeface="Microsoft YaHei"/>
              </a:rPr>
              <a:t>FASE</a:t>
            </a:r>
            <a:r>
              <a:rPr lang="en-US" sz="1865" dirty="0">
                <a:solidFill>
                  <a:srgbClr val="3B3838"/>
                </a:solidFill>
                <a:latin typeface="Microsoft YaHei"/>
                <a:ea typeface="Microsoft YaHei"/>
                <a:cs typeface="Microsoft YaHei"/>
                <a:sym typeface="Microsoft YaHei"/>
              </a:rPr>
              <a:t> 4</a:t>
            </a:r>
            <a:endParaRPr sz="1865" dirty="0">
              <a:solidFill>
                <a:srgbClr val="3B3838"/>
              </a:solidFill>
              <a:latin typeface="Microsoft YaHei"/>
              <a:ea typeface="Microsoft YaHei"/>
              <a:cs typeface="Microsoft YaHei"/>
              <a:sym typeface="Microsoft YaHei"/>
            </a:endParaRPr>
          </a:p>
        </p:txBody>
      </p:sp>
      <p:sp>
        <p:nvSpPr>
          <p:cNvPr id="154" name="Google Shape;154;p9">
            <a:extLst>
              <a:ext uri="{FF2B5EF4-FFF2-40B4-BE49-F238E27FC236}">
                <a16:creationId xmlns:a16="http://schemas.microsoft.com/office/drawing/2014/main" id="{85C33210-11B5-ED95-38BB-CFE8F3FA780F}"/>
              </a:ext>
            </a:extLst>
          </p:cNvPr>
          <p:cNvSpPr/>
          <p:nvPr/>
        </p:nvSpPr>
        <p:spPr>
          <a:xfrm>
            <a:off x="93458" y="2658293"/>
            <a:ext cx="2500500" cy="3093114"/>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None/>
            </a:pPr>
            <a:r>
              <a:rPr lang="en-US" sz="1400" b="1" dirty="0">
                <a:solidFill>
                  <a:srgbClr val="3B3838"/>
                </a:solidFill>
                <a:latin typeface="Microsoft YaHei"/>
                <a:ea typeface="Microsoft YaHei"/>
                <a:cs typeface="Microsoft YaHei"/>
                <a:sym typeface="Microsoft YaHei"/>
              </a:rPr>
              <a:t>1. </a:t>
            </a:r>
            <a:r>
              <a:rPr lang="en-US" sz="1400" b="1" dirty="0" err="1">
                <a:solidFill>
                  <a:srgbClr val="3B3838"/>
                </a:solidFill>
                <a:latin typeface="Microsoft YaHei"/>
                <a:ea typeface="Microsoft YaHei"/>
                <a:cs typeface="Microsoft YaHei"/>
                <a:sym typeface="Microsoft YaHei"/>
              </a:rPr>
              <a:t>Pla</a:t>
            </a:r>
            <a:r>
              <a:rPr lang="en-US" sz="1400" b="1" dirty="0" err="1">
                <a:solidFill>
                  <a:srgbClr val="3B3838"/>
                </a:solidFill>
              </a:rPr>
              <a:t>nificación</a:t>
            </a:r>
            <a:r>
              <a:rPr lang="en-US" sz="1400" b="1" dirty="0">
                <a:solidFill>
                  <a:srgbClr val="3B3838"/>
                </a:solidFill>
              </a:rPr>
              <a:t> del </a:t>
            </a:r>
            <a:r>
              <a:rPr lang="en-US" sz="1400" b="1" dirty="0" err="1">
                <a:solidFill>
                  <a:srgbClr val="3B3838"/>
                </a:solidFill>
              </a:rPr>
              <a:t>proceso</a:t>
            </a:r>
            <a:r>
              <a:rPr lang="en-US" sz="1400" b="1" dirty="0">
                <a:solidFill>
                  <a:srgbClr val="3B3838"/>
                </a:solidFill>
              </a:rPr>
              <a:t> con la </a:t>
            </a:r>
            <a:r>
              <a:rPr lang="en-US" sz="1400" b="1" dirty="0" err="1">
                <a:solidFill>
                  <a:srgbClr val="3B3838"/>
                </a:solidFill>
              </a:rPr>
              <a:t>Asamblea</a:t>
            </a:r>
            <a:r>
              <a:rPr lang="en-US" sz="1400" b="1" dirty="0">
                <a:solidFill>
                  <a:srgbClr val="3B3838"/>
                </a:solidFill>
              </a:rPr>
              <a:t> </a:t>
            </a:r>
            <a:r>
              <a:rPr lang="en-US" sz="1400" b="1" dirty="0" err="1">
                <a:solidFill>
                  <a:srgbClr val="3B3838"/>
                </a:solidFill>
              </a:rPr>
              <a:t>Ciudadana</a:t>
            </a:r>
            <a:r>
              <a:rPr lang="en-US" sz="1400" b="1" dirty="0">
                <a:solidFill>
                  <a:srgbClr val="3B3838"/>
                </a:solidFill>
              </a:rPr>
              <a:t> Local (ACL)</a:t>
            </a:r>
            <a:endParaRPr sz="1400" dirty="0">
              <a:solidFill>
                <a:srgbClr val="3B3838"/>
              </a:solidFill>
            </a:endParaRPr>
          </a:p>
          <a:p>
            <a:pPr marL="457200" lvl="0" indent="-317500" algn="l" rtl="0">
              <a:lnSpc>
                <a:spcPct val="100000"/>
              </a:lnSpc>
              <a:spcBef>
                <a:spcPts val="1000"/>
              </a:spcBef>
              <a:spcAft>
                <a:spcPts val="0"/>
              </a:spcAft>
              <a:buClr>
                <a:schemeClr val="dk1"/>
              </a:buClr>
              <a:buSzPts val="1400"/>
              <a:buChar char="-"/>
            </a:pPr>
            <a:r>
              <a:rPr lang="en-US" sz="1600" dirty="0" err="1">
                <a:solidFill>
                  <a:srgbClr val="3B3838"/>
                </a:solidFill>
                <a:latin typeface="Microsoft YaHei"/>
                <a:ea typeface="Microsoft YaHei"/>
                <a:cs typeface="Microsoft YaHei"/>
                <a:sym typeface="Microsoft YaHei"/>
              </a:rPr>
              <a:t>Recepción</a:t>
            </a:r>
            <a:r>
              <a:rPr lang="en-US" sz="1600" dirty="0">
                <a:solidFill>
                  <a:srgbClr val="3B3838"/>
                </a:solidFill>
                <a:latin typeface="Microsoft YaHei"/>
                <a:ea typeface="Microsoft YaHei"/>
                <a:cs typeface="Microsoft YaHei"/>
                <a:sym typeface="Microsoft YaHei"/>
              </a:rPr>
              <a:t> de </a:t>
            </a:r>
            <a:r>
              <a:rPr lang="en-US" sz="1600" dirty="0" err="1">
                <a:solidFill>
                  <a:srgbClr val="3B3838"/>
                </a:solidFill>
                <a:latin typeface="Microsoft YaHei"/>
                <a:ea typeface="Microsoft YaHei"/>
                <a:cs typeface="Microsoft YaHei"/>
                <a:sym typeface="Microsoft YaHei"/>
              </a:rPr>
              <a:t>lista</a:t>
            </a:r>
            <a:r>
              <a:rPr lang="en-US" sz="1600" dirty="0">
                <a:solidFill>
                  <a:srgbClr val="3B3838"/>
                </a:solidFill>
                <a:latin typeface="Microsoft YaHei"/>
                <a:ea typeface="Microsoft YaHei"/>
                <a:cs typeface="Microsoft YaHei"/>
                <a:sym typeface="Microsoft YaHei"/>
              </a:rPr>
              <a:t> de </a:t>
            </a:r>
            <a:r>
              <a:rPr lang="en-US" sz="1600" dirty="0" err="1">
                <a:solidFill>
                  <a:srgbClr val="3B3838"/>
                </a:solidFill>
                <a:latin typeface="Microsoft YaHei"/>
                <a:ea typeface="Microsoft YaHei"/>
                <a:cs typeface="Microsoft YaHei"/>
                <a:sym typeface="Microsoft YaHei"/>
              </a:rPr>
              <a:t>temas</a:t>
            </a:r>
            <a:r>
              <a:rPr lang="en-US" sz="1600" dirty="0">
                <a:solidFill>
                  <a:srgbClr val="3B3838"/>
                </a:solidFill>
                <a:latin typeface="Microsoft YaHei"/>
                <a:ea typeface="Microsoft YaHei"/>
                <a:cs typeface="Microsoft YaHei"/>
                <a:sym typeface="Microsoft YaHei"/>
              </a:rPr>
              <a:t> </a:t>
            </a:r>
            <a:r>
              <a:rPr lang="en-US" sz="1600" dirty="0" err="1">
                <a:solidFill>
                  <a:srgbClr val="3B3838"/>
                </a:solidFill>
                <a:latin typeface="Microsoft YaHei"/>
                <a:ea typeface="Microsoft YaHei"/>
                <a:cs typeface="Microsoft YaHei"/>
                <a:sym typeface="Microsoft YaHei"/>
              </a:rPr>
              <a:t>ciudadanos</a:t>
            </a:r>
            <a:r>
              <a:rPr lang="en-US" sz="1600" dirty="0">
                <a:solidFill>
                  <a:srgbClr val="3B3838"/>
                </a:solidFill>
                <a:latin typeface="Microsoft YaHei"/>
                <a:ea typeface="Microsoft YaHei"/>
                <a:cs typeface="Microsoft YaHei"/>
                <a:sym typeface="Microsoft YaHei"/>
              </a:rPr>
              <a:t>.</a:t>
            </a:r>
            <a:endParaRPr sz="1600" dirty="0">
              <a:solidFill>
                <a:srgbClr val="3B3838"/>
              </a:solidFill>
              <a:latin typeface="Microsoft YaHei"/>
              <a:ea typeface="Microsoft YaHei"/>
              <a:cs typeface="Microsoft YaHei"/>
              <a:sym typeface="Microsoft YaHei"/>
            </a:endParaRPr>
          </a:p>
          <a:p>
            <a:pPr marL="457200" lvl="0" indent="-317500" algn="l" rtl="0">
              <a:lnSpc>
                <a:spcPct val="100000"/>
              </a:lnSpc>
              <a:spcBef>
                <a:spcPts val="1000"/>
              </a:spcBef>
              <a:spcAft>
                <a:spcPts val="1000"/>
              </a:spcAft>
              <a:buClr>
                <a:schemeClr val="dk1"/>
              </a:buClr>
              <a:buSzPts val="1400"/>
              <a:buChar char="-"/>
            </a:pPr>
            <a:r>
              <a:rPr lang="en-US" sz="1600" dirty="0" err="1">
                <a:solidFill>
                  <a:srgbClr val="3B3838"/>
                </a:solidFill>
                <a:latin typeface="Microsoft YaHei"/>
                <a:ea typeface="Microsoft YaHei"/>
                <a:cs typeface="Microsoft YaHei"/>
                <a:sym typeface="Microsoft YaHei"/>
              </a:rPr>
              <a:t>Registrarse</a:t>
            </a:r>
            <a:r>
              <a:rPr lang="en-US" sz="1600" dirty="0">
                <a:solidFill>
                  <a:srgbClr val="3B3838"/>
                </a:solidFill>
                <a:latin typeface="Microsoft YaHei"/>
                <a:ea typeface="Microsoft YaHei"/>
                <a:cs typeface="Microsoft YaHei"/>
                <a:sym typeface="Microsoft YaHei"/>
              </a:rPr>
              <a:t> </a:t>
            </a:r>
            <a:r>
              <a:rPr lang="en-US" sz="1600" dirty="0" err="1">
                <a:solidFill>
                  <a:srgbClr val="3B3838"/>
                </a:solidFill>
                <a:latin typeface="Microsoft YaHei"/>
                <a:ea typeface="Microsoft YaHei"/>
                <a:cs typeface="Microsoft YaHei"/>
                <a:sym typeface="Microsoft YaHei"/>
              </a:rPr>
              <a:t>en</a:t>
            </a:r>
            <a:r>
              <a:rPr lang="en-US" sz="1600" dirty="0">
                <a:solidFill>
                  <a:srgbClr val="3B3838"/>
                </a:solidFill>
                <a:latin typeface="Microsoft YaHei"/>
                <a:ea typeface="Microsoft YaHei"/>
                <a:cs typeface="Microsoft YaHei"/>
                <a:sym typeface="Microsoft YaHei"/>
              </a:rPr>
              <a:t> </a:t>
            </a:r>
            <a:r>
              <a:rPr lang="en-US" sz="1600" dirty="0" err="1">
                <a:solidFill>
                  <a:srgbClr val="3B3838"/>
                </a:solidFill>
                <a:latin typeface="Microsoft YaHei"/>
                <a:ea typeface="Microsoft YaHei"/>
                <a:cs typeface="Microsoft YaHei"/>
                <a:sym typeface="Microsoft YaHei"/>
              </a:rPr>
              <a:t>el</a:t>
            </a:r>
            <a:r>
              <a:rPr lang="en-US" sz="1600" dirty="0">
                <a:solidFill>
                  <a:srgbClr val="3B3838"/>
                </a:solidFill>
                <a:latin typeface="Microsoft YaHei"/>
                <a:ea typeface="Microsoft YaHei"/>
                <a:cs typeface="Microsoft YaHei"/>
                <a:sym typeface="Microsoft YaHei"/>
              </a:rPr>
              <a:t> </a:t>
            </a:r>
            <a:r>
              <a:rPr lang="en-US" sz="1600" dirty="0" err="1">
                <a:solidFill>
                  <a:srgbClr val="3B3838"/>
                </a:solidFill>
                <a:latin typeface="Microsoft YaHei"/>
                <a:ea typeface="Microsoft YaHei"/>
                <a:cs typeface="Microsoft YaHei"/>
                <a:sym typeface="Microsoft YaHei"/>
              </a:rPr>
              <a:t>sistema</a:t>
            </a:r>
            <a:r>
              <a:rPr lang="en-US" sz="1600" dirty="0">
                <a:solidFill>
                  <a:srgbClr val="3B3838"/>
                </a:solidFill>
                <a:latin typeface="Microsoft YaHei"/>
                <a:ea typeface="Microsoft YaHei"/>
                <a:cs typeface="Microsoft YaHei"/>
                <a:sym typeface="Microsoft YaHei"/>
              </a:rPr>
              <a:t> </a:t>
            </a:r>
            <a:r>
              <a:rPr lang="en-US" sz="1600" dirty="0" err="1">
                <a:solidFill>
                  <a:srgbClr val="3B3838"/>
                </a:solidFill>
                <a:latin typeface="Microsoft YaHei"/>
                <a:ea typeface="Microsoft YaHei"/>
                <a:cs typeface="Microsoft YaHei"/>
                <a:sym typeface="Microsoft YaHei"/>
              </a:rPr>
              <a:t>informático</a:t>
            </a:r>
            <a:r>
              <a:rPr lang="en-US" sz="1600" dirty="0">
                <a:solidFill>
                  <a:srgbClr val="3B3838"/>
                </a:solidFill>
                <a:latin typeface="Microsoft YaHei"/>
                <a:ea typeface="Microsoft YaHei"/>
                <a:cs typeface="Microsoft YaHei"/>
                <a:sym typeface="Microsoft YaHei"/>
              </a:rPr>
              <a:t> para </a:t>
            </a:r>
            <a:r>
              <a:rPr lang="en-US" sz="1600" dirty="0" err="1">
                <a:solidFill>
                  <a:srgbClr val="3B3838"/>
                </a:solidFill>
                <a:latin typeface="Microsoft YaHei"/>
                <a:ea typeface="Microsoft YaHei"/>
                <a:cs typeface="Microsoft YaHei"/>
                <a:sym typeface="Microsoft YaHei"/>
              </a:rPr>
              <a:t>generar</a:t>
            </a:r>
            <a:r>
              <a:rPr lang="en-US" sz="1600" dirty="0">
                <a:solidFill>
                  <a:srgbClr val="3B3838"/>
                </a:solidFill>
                <a:latin typeface="Microsoft YaHei"/>
                <a:ea typeface="Microsoft YaHei"/>
                <a:cs typeface="Microsoft YaHei"/>
                <a:sym typeface="Microsoft YaHei"/>
              </a:rPr>
              <a:t> </a:t>
            </a:r>
            <a:r>
              <a:rPr lang="en-US" sz="1600" dirty="0" err="1">
                <a:solidFill>
                  <a:srgbClr val="3B3838"/>
                </a:solidFill>
                <a:latin typeface="Microsoft YaHei"/>
                <a:ea typeface="Microsoft YaHei"/>
                <a:cs typeface="Microsoft YaHei"/>
                <a:sym typeface="Microsoft YaHei"/>
              </a:rPr>
              <a:t>usuario</a:t>
            </a:r>
            <a:r>
              <a:rPr lang="en-US" sz="1600" dirty="0">
                <a:solidFill>
                  <a:srgbClr val="3B3838"/>
                </a:solidFill>
                <a:latin typeface="Microsoft YaHei"/>
                <a:ea typeface="Microsoft YaHei"/>
                <a:cs typeface="Microsoft YaHei"/>
                <a:sym typeface="Microsoft YaHei"/>
              </a:rPr>
              <a:t> y clave.</a:t>
            </a:r>
            <a:r>
              <a:rPr lang="en-US" sz="1600" dirty="0">
                <a:solidFill>
                  <a:schemeClr val="dk1"/>
                </a:solidFill>
              </a:rPr>
              <a:t> </a:t>
            </a:r>
            <a:endParaRPr sz="1600" dirty="0">
              <a:solidFill>
                <a:srgbClr val="3B3838"/>
              </a:solidFill>
            </a:endParaRPr>
          </a:p>
        </p:txBody>
      </p:sp>
      <p:sp>
        <p:nvSpPr>
          <p:cNvPr id="163" name="Google Shape;163;p9">
            <a:extLst>
              <a:ext uri="{FF2B5EF4-FFF2-40B4-BE49-F238E27FC236}">
                <a16:creationId xmlns:a16="http://schemas.microsoft.com/office/drawing/2014/main" id="{13E2A9DA-CA48-4892-AD83-2C14273A99C4}"/>
              </a:ext>
            </a:extLst>
          </p:cNvPr>
          <p:cNvSpPr/>
          <p:nvPr/>
        </p:nvSpPr>
        <p:spPr>
          <a:xfrm>
            <a:off x="3082325" y="2665820"/>
            <a:ext cx="2784000" cy="3934370"/>
          </a:xfrm>
          <a:prstGeom prst="rect">
            <a:avLst/>
          </a:prstGeom>
          <a:noFill/>
          <a:ln>
            <a:noFill/>
          </a:ln>
        </p:spPr>
        <p:txBody>
          <a:bodyPr spcFirstLastPara="1" wrap="square" lIns="91400" tIns="45700" rIns="91400" bIns="45700" anchor="t" anchorCtr="0">
            <a:spAutoFit/>
          </a:bodyPr>
          <a:lstStyle/>
          <a:p>
            <a:pPr marL="0" marR="0" lvl="0" indent="0" algn="just" rtl="0">
              <a:lnSpc>
                <a:spcPct val="100000"/>
              </a:lnSpc>
              <a:spcBef>
                <a:spcPts val="0"/>
              </a:spcBef>
              <a:spcAft>
                <a:spcPts val="0"/>
              </a:spcAft>
              <a:buNone/>
            </a:pPr>
            <a:r>
              <a:rPr lang="en-US" sz="1400" b="1" dirty="0">
                <a:solidFill>
                  <a:srgbClr val="3B3838"/>
                </a:solidFill>
                <a:latin typeface="Microsoft YaHei"/>
                <a:ea typeface="Microsoft YaHei"/>
                <a:cs typeface="Microsoft YaHei"/>
                <a:sym typeface="Microsoft YaHei"/>
              </a:rPr>
              <a:t>2. </a:t>
            </a:r>
            <a:r>
              <a:rPr lang="en-US" sz="1400" b="1" dirty="0" err="1">
                <a:solidFill>
                  <a:srgbClr val="3B3838"/>
                </a:solidFill>
                <a:latin typeface="Microsoft YaHei"/>
                <a:ea typeface="Microsoft YaHei"/>
                <a:cs typeface="Microsoft YaHei"/>
                <a:sym typeface="Microsoft YaHei"/>
              </a:rPr>
              <a:t>Evaluación</a:t>
            </a:r>
            <a:r>
              <a:rPr lang="en-US" sz="1400" b="1" dirty="0">
                <a:solidFill>
                  <a:srgbClr val="3B3838"/>
                </a:solidFill>
                <a:latin typeface="Microsoft YaHei"/>
                <a:ea typeface="Microsoft YaHei"/>
                <a:cs typeface="Microsoft YaHei"/>
                <a:sym typeface="Microsoft YaHei"/>
              </a:rPr>
              <a:t> de la </a:t>
            </a:r>
            <a:r>
              <a:rPr lang="en-US" sz="1400" b="1" dirty="0" err="1">
                <a:solidFill>
                  <a:srgbClr val="3B3838"/>
                </a:solidFill>
                <a:latin typeface="Microsoft YaHei"/>
                <a:ea typeface="Microsoft YaHei"/>
                <a:cs typeface="Microsoft YaHei"/>
                <a:sym typeface="Microsoft YaHei"/>
              </a:rPr>
              <a:t>gestión</a:t>
            </a:r>
            <a:endParaRPr sz="1400" b="1" dirty="0">
              <a:solidFill>
                <a:srgbClr val="3B3838"/>
              </a:solidFill>
              <a:latin typeface="Microsoft YaHei"/>
              <a:ea typeface="Microsoft YaHei"/>
              <a:cs typeface="Microsoft YaHei"/>
              <a:sym typeface="Microsoft YaHei"/>
            </a:endParaRPr>
          </a:p>
          <a:p>
            <a:pPr marL="0" marR="0" lvl="0" indent="0" algn="just" rtl="0">
              <a:lnSpc>
                <a:spcPct val="100000"/>
              </a:lnSpc>
              <a:spcBef>
                <a:spcPts val="1000"/>
              </a:spcBef>
              <a:spcAft>
                <a:spcPts val="0"/>
              </a:spcAft>
              <a:buNone/>
            </a:pPr>
            <a:r>
              <a:rPr lang="en-US" sz="1400" dirty="0" err="1">
                <a:solidFill>
                  <a:srgbClr val="3B3838"/>
                </a:solidFill>
                <a:latin typeface="Microsoft YaHei"/>
                <a:ea typeface="Microsoft YaHei"/>
                <a:cs typeface="Microsoft YaHei"/>
                <a:sym typeface="Microsoft YaHei"/>
              </a:rPr>
              <a:t>Equipo</a:t>
            </a:r>
            <a:r>
              <a:rPr lang="en-US" sz="1400" dirty="0">
                <a:solidFill>
                  <a:srgbClr val="3B3838"/>
                </a:solidFill>
                <a:latin typeface="Microsoft YaHei"/>
                <a:ea typeface="Microsoft YaHei"/>
                <a:cs typeface="Microsoft YaHei"/>
                <a:sym typeface="Microsoft YaHei"/>
              </a:rPr>
              <a:t> Técnico </a:t>
            </a:r>
            <a:r>
              <a:rPr lang="en-US" sz="1400" dirty="0" err="1">
                <a:solidFill>
                  <a:srgbClr val="3B3838"/>
                </a:solidFill>
                <a:latin typeface="Microsoft YaHei"/>
                <a:ea typeface="Microsoft YaHei"/>
                <a:cs typeface="Microsoft YaHei"/>
                <a:sym typeface="Microsoft YaHei"/>
              </a:rPr>
              <a:t>Mixto</a:t>
            </a:r>
            <a:r>
              <a:rPr lang="en-US" sz="1400" dirty="0">
                <a:solidFill>
                  <a:srgbClr val="3B3838"/>
                </a:solidFill>
                <a:latin typeface="Microsoft YaHei"/>
                <a:ea typeface="Microsoft YaHei"/>
                <a:cs typeface="Microsoft YaHei"/>
                <a:sym typeface="Microsoft YaHei"/>
              </a:rPr>
              <a:t> de 2 </a:t>
            </a:r>
            <a:r>
              <a:rPr lang="en-US" sz="1400" dirty="0" err="1">
                <a:solidFill>
                  <a:srgbClr val="3B3838"/>
                </a:solidFill>
                <a:latin typeface="Microsoft YaHei"/>
                <a:ea typeface="Microsoft YaHei"/>
                <a:cs typeface="Microsoft YaHei"/>
                <a:sym typeface="Microsoft YaHei"/>
              </a:rPr>
              <a:t>comisiones</a:t>
            </a:r>
            <a:r>
              <a:rPr lang="en-US" sz="1400" dirty="0">
                <a:solidFill>
                  <a:srgbClr val="3B3838"/>
                </a:solidFill>
                <a:latin typeface="Microsoft YaHei"/>
                <a:ea typeface="Microsoft YaHei"/>
                <a:cs typeface="Microsoft YaHei"/>
                <a:sym typeface="Microsoft YaHei"/>
              </a:rPr>
              <a:t>:</a:t>
            </a:r>
            <a:endParaRPr sz="1400" dirty="0">
              <a:solidFill>
                <a:srgbClr val="3B3838"/>
              </a:solidFill>
              <a:latin typeface="Microsoft YaHei"/>
              <a:ea typeface="Microsoft YaHei"/>
              <a:cs typeface="Microsoft YaHei"/>
              <a:sym typeface="Microsoft YaHei"/>
            </a:endParaRPr>
          </a:p>
          <a:p>
            <a:pPr marL="457200" marR="0" lvl="0" indent="0" algn="just" rtl="0">
              <a:lnSpc>
                <a:spcPct val="100000"/>
              </a:lnSpc>
              <a:spcBef>
                <a:spcPts val="1000"/>
              </a:spcBef>
              <a:spcAft>
                <a:spcPts val="0"/>
              </a:spcAft>
              <a:buNone/>
            </a:pPr>
            <a:r>
              <a:rPr lang="en-US" sz="1400" b="1" dirty="0">
                <a:solidFill>
                  <a:srgbClr val="3B3838"/>
                </a:solidFill>
                <a:latin typeface="Microsoft YaHei"/>
                <a:ea typeface="Microsoft YaHei"/>
                <a:cs typeface="Microsoft YaHei"/>
                <a:sym typeface="Microsoft YaHei"/>
              </a:rPr>
              <a:t>1</a:t>
            </a:r>
            <a:r>
              <a:rPr lang="en-US" sz="1400" dirty="0">
                <a:solidFill>
                  <a:srgbClr val="3B3838"/>
                </a:solidFill>
                <a:latin typeface="Microsoft YaHei"/>
                <a:ea typeface="Microsoft YaHei"/>
                <a:cs typeface="Microsoft YaHei"/>
                <a:sym typeface="Microsoft YaHei"/>
              </a:rPr>
              <a:t>: </a:t>
            </a:r>
            <a:r>
              <a:rPr lang="en-US" sz="1400" dirty="0" err="1">
                <a:solidFill>
                  <a:srgbClr val="3B3838"/>
                </a:solidFill>
                <a:latin typeface="Microsoft YaHei"/>
                <a:ea typeface="Microsoft YaHei"/>
                <a:cs typeface="Microsoft YaHei"/>
                <a:sym typeface="Microsoft YaHei"/>
              </a:rPr>
              <a:t>liderada</a:t>
            </a:r>
            <a:r>
              <a:rPr lang="en-US" sz="1400" dirty="0">
                <a:solidFill>
                  <a:srgbClr val="3B3838"/>
                </a:solidFill>
                <a:latin typeface="Microsoft YaHei"/>
                <a:ea typeface="Microsoft YaHei"/>
                <a:cs typeface="Microsoft YaHei"/>
                <a:sym typeface="Microsoft YaHei"/>
              </a:rPr>
              <a:t> </a:t>
            </a:r>
            <a:r>
              <a:rPr lang="en-US" sz="1400" dirty="0" err="1">
                <a:solidFill>
                  <a:srgbClr val="3B3838"/>
                </a:solidFill>
                <a:latin typeface="Microsoft YaHei"/>
                <a:ea typeface="Microsoft YaHei"/>
                <a:cs typeface="Microsoft YaHei"/>
                <a:sym typeface="Microsoft YaHei"/>
              </a:rPr>
              <a:t>por</a:t>
            </a:r>
            <a:r>
              <a:rPr lang="en-US" sz="1400" dirty="0">
                <a:solidFill>
                  <a:srgbClr val="3B3838"/>
                </a:solidFill>
                <a:latin typeface="Microsoft YaHei"/>
                <a:ea typeface="Microsoft YaHei"/>
                <a:cs typeface="Microsoft YaHei"/>
                <a:sym typeface="Microsoft YaHei"/>
              </a:rPr>
              <a:t> GAD para </a:t>
            </a:r>
            <a:r>
              <a:rPr lang="en-US" sz="1400" dirty="0" err="1">
                <a:solidFill>
                  <a:srgbClr val="3B3838"/>
                </a:solidFill>
                <a:latin typeface="Microsoft YaHei"/>
                <a:ea typeface="Microsoft YaHei"/>
                <a:cs typeface="Microsoft YaHei"/>
                <a:sym typeface="Microsoft YaHei"/>
              </a:rPr>
              <a:t>elaborar</a:t>
            </a:r>
            <a:r>
              <a:rPr lang="en-US" sz="1400" dirty="0">
                <a:solidFill>
                  <a:srgbClr val="3B3838"/>
                </a:solidFill>
                <a:latin typeface="Microsoft YaHei"/>
                <a:ea typeface="Microsoft YaHei"/>
                <a:cs typeface="Microsoft YaHei"/>
                <a:sym typeface="Microsoft YaHei"/>
              </a:rPr>
              <a:t> </a:t>
            </a:r>
            <a:r>
              <a:rPr lang="en-US" sz="1400" dirty="0" err="1">
                <a:solidFill>
                  <a:srgbClr val="3B3838"/>
                </a:solidFill>
                <a:latin typeface="Microsoft YaHei"/>
                <a:ea typeface="Microsoft YaHei"/>
                <a:cs typeface="Microsoft YaHei"/>
                <a:sym typeface="Microsoft YaHei"/>
              </a:rPr>
              <a:t>el</a:t>
            </a:r>
            <a:r>
              <a:rPr lang="en-US" sz="1400" dirty="0">
                <a:solidFill>
                  <a:srgbClr val="3B3838"/>
                </a:solidFill>
                <a:latin typeface="Microsoft YaHei"/>
                <a:ea typeface="Microsoft YaHei"/>
                <a:cs typeface="Microsoft YaHei"/>
                <a:sym typeface="Microsoft YaHei"/>
              </a:rPr>
              <a:t> </a:t>
            </a:r>
            <a:r>
              <a:rPr lang="en-US" sz="1400" dirty="0" err="1">
                <a:solidFill>
                  <a:srgbClr val="3B3838"/>
                </a:solidFill>
                <a:latin typeface="Microsoft YaHei"/>
                <a:ea typeface="Microsoft YaHei"/>
                <a:cs typeface="Microsoft YaHei"/>
                <a:sym typeface="Microsoft YaHei"/>
              </a:rPr>
              <a:t>informe</a:t>
            </a:r>
            <a:r>
              <a:rPr lang="en-US" sz="1400" dirty="0">
                <a:solidFill>
                  <a:srgbClr val="3B3838"/>
                </a:solidFill>
                <a:latin typeface="Microsoft YaHei"/>
                <a:ea typeface="Microsoft YaHei"/>
                <a:cs typeface="Microsoft YaHei"/>
                <a:sym typeface="Microsoft YaHei"/>
              </a:rPr>
              <a:t>.</a:t>
            </a:r>
            <a:endParaRPr sz="1400" dirty="0">
              <a:solidFill>
                <a:srgbClr val="3B3838"/>
              </a:solidFill>
              <a:latin typeface="Microsoft YaHei"/>
              <a:ea typeface="Microsoft YaHei"/>
              <a:cs typeface="Microsoft YaHei"/>
              <a:sym typeface="Microsoft YaHei"/>
            </a:endParaRPr>
          </a:p>
          <a:p>
            <a:pPr marL="457200" marR="0" lvl="0" indent="0" algn="just" rtl="0">
              <a:lnSpc>
                <a:spcPct val="100000"/>
              </a:lnSpc>
              <a:spcBef>
                <a:spcPts val="1000"/>
              </a:spcBef>
              <a:spcAft>
                <a:spcPts val="0"/>
              </a:spcAft>
              <a:buNone/>
            </a:pPr>
            <a:r>
              <a:rPr lang="en-US" sz="1400" b="1" dirty="0">
                <a:solidFill>
                  <a:srgbClr val="3B3838"/>
                </a:solidFill>
                <a:latin typeface="Microsoft YaHei"/>
                <a:ea typeface="Microsoft YaHei"/>
                <a:cs typeface="Microsoft YaHei"/>
                <a:sym typeface="Microsoft YaHei"/>
              </a:rPr>
              <a:t>2</a:t>
            </a:r>
            <a:r>
              <a:rPr lang="en-US" sz="1400" dirty="0">
                <a:solidFill>
                  <a:srgbClr val="3B3838"/>
                </a:solidFill>
                <a:latin typeface="Microsoft YaHei"/>
                <a:ea typeface="Microsoft YaHei"/>
                <a:cs typeface="Microsoft YaHei"/>
                <a:sym typeface="Microsoft YaHei"/>
              </a:rPr>
              <a:t>:  </a:t>
            </a:r>
            <a:r>
              <a:rPr lang="en-US" sz="1400" dirty="0" err="1">
                <a:solidFill>
                  <a:srgbClr val="3B3838"/>
                </a:solidFill>
                <a:latin typeface="Microsoft YaHei"/>
                <a:ea typeface="Microsoft YaHei"/>
                <a:cs typeface="Microsoft YaHei"/>
                <a:sym typeface="Microsoft YaHei"/>
              </a:rPr>
              <a:t>liderada</a:t>
            </a:r>
            <a:r>
              <a:rPr lang="en-US" sz="1400" dirty="0">
                <a:solidFill>
                  <a:srgbClr val="3B3838"/>
                </a:solidFill>
                <a:latin typeface="Microsoft YaHei"/>
                <a:ea typeface="Microsoft YaHei"/>
                <a:cs typeface="Microsoft YaHei"/>
                <a:sym typeface="Microsoft YaHei"/>
              </a:rPr>
              <a:t> </a:t>
            </a:r>
            <a:r>
              <a:rPr lang="en-US" sz="1400" dirty="0" err="1">
                <a:solidFill>
                  <a:srgbClr val="3B3838"/>
                </a:solidFill>
                <a:latin typeface="Microsoft YaHei"/>
                <a:ea typeface="Microsoft YaHei"/>
                <a:cs typeface="Microsoft YaHei"/>
                <a:sym typeface="Microsoft YaHei"/>
              </a:rPr>
              <a:t>por</a:t>
            </a:r>
            <a:r>
              <a:rPr lang="en-US" sz="1400" dirty="0">
                <a:solidFill>
                  <a:srgbClr val="3B3838"/>
                </a:solidFill>
                <a:latin typeface="Microsoft YaHei"/>
                <a:ea typeface="Microsoft YaHei"/>
                <a:cs typeface="Microsoft YaHei"/>
                <a:sym typeface="Microsoft YaHei"/>
              </a:rPr>
              <a:t> ACL para </a:t>
            </a:r>
            <a:r>
              <a:rPr lang="en-US" sz="1400" dirty="0" err="1">
                <a:solidFill>
                  <a:srgbClr val="3B3838"/>
                </a:solidFill>
                <a:latin typeface="Microsoft YaHei"/>
                <a:ea typeface="Microsoft YaHei"/>
                <a:cs typeface="Microsoft YaHei"/>
                <a:sym typeface="Microsoft YaHei"/>
              </a:rPr>
              <a:t>planificar</a:t>
            </a:r>
            <a:r>
              <a:rPr lang="en-US" sz="1400" dirty="0">
                <a:solidFill>
                  <a:srgbClr val="3B3838"/>
                </a:solidFill>
                <a:latin typeface="Microsoft YaHei"/>
                <a:ea typeface="Microsoft YaHei"/>
                <a:cs typeface="Microsoft YaHei"/>
                <a:sym typeface="Microsoft YaHei"/>
              </a:rPr>
              <a:t> </a:t>
            </a:r>
            <a:r>
              <a:rPr lang="en-US" sz="1400" dirty="0" err="1">
                <a:solidFill>
                  <a:srgbClr val="3B3838"/>
                </a:solidFill>
                <a:latin typeface="Microsoft YaHei"/>
                <a:ea typeface="Microsoft YaHei"/>
                <a:cs typeface="Microsoft YaHei"/>
                <a:sym typeface="Microsoft YaHei"/>
              </a:rPr>
              <a:t>deliberación</a:t>
            </a:r>
            <a:r>
              <a:rPr lang="en-US" sz="1400" dirty="0">
                <a:solidFill>
                  <a:srgbClr val="3B3838"/>
                </a:solidFill>
                <a:latin typeface="Microsoft YaHei"/>
                <a:ea typeface="Microsoft YaHei"/>
                <a:cs typeface="Microsoft YaHei"/>
                <a:sym typeface="Microsoft YaHei"/>
              </a:rPr>
              <a:t>.</a:t>
            </a:r>
            <a:endParaRPr sz="1400" dirty="0">
              <a:solidFill>
                <a:srgbClr val="3B3838"/>
              </a:solidFill>
              <a:latin typeface="Microsoft YaHei"/>
              <a:ea typeface="Microsoft YaHei"/>
              <a:cs typeface="Microsoft YaHei"/>
              <a:sym typeface="Microsoft YaHei"/>
            </a:endParaRPr>
          </a:p>
          <a:p>
            <a:pPr marL="0" lvl="0" indent="0" algn="just" rtl="0">
              <a:spcBef>
                <a:spcPts val="1000"/>
              </a:spcBef>
              <a:spcAft>
                <a:spcPts val="0"/>
              </a:spcAft>
              <a:buClr>
                <a:schemeClr val="dk1"/>
              </a:buClr>
              <a:buSzPts val="1100"/>
              <a:buFont typeface="Arial"/>
              <a:buNone/>
            </a:pPr>
            <a:r>
              <a:rPr lang="en-US" sz="1400" dirty="0">
                <a:solidFill>
                  <a:srgbClr val="3B3838"/>
                </a:solidFill>
                <a:latin typeface="Microsoft YaHei"/>
                <a:ea typeface="Microsoft YaHei"/>
                <a:cs typeface="Microsoft YaHei"/>
                <a:sym typeface="Microsoft YaHei"/>
              </a:rPr>
              <a:t>Con 15 días </a:t>
            </a:r>
            <a:r>
              <a:rPr lang="en-US" sz="1400" dirty="0" err="1">
                <a:solidFill>
                  <a:srgbClr val="3B3838"/>
                </a:solidFill>
                <a:latin typeface="Microsoft YaHei"/>
                <a:ea typeface="Microsoft YaHei"/>
                <a:cs typeface="Microsoft YaHei"/>
                <a:sym typeface="Microsoft YaHei"/>
              </a:rPr>
              <a:t>previos</a:t>
            </a:r>
            <a:r>
              <a:rPr lang="en-US" sz="1400" dirty="0">
                <a:solidFill>
                  <a:srgbClr val="3B3838"/>
                </a:solidFill>
                <a:latin typeface="Microsoft YaHei"/>
                <a:ea typeface="Microsoft YaHei"/>
                <a:cs typeface="Microsoft YaHei"/>
                <a:sym typeface="Microsoft YaHei"/>
              </a:rPr>
              <a:t>:</a:t>
            </a:r>
            <a:endParaRPr sz="1400" dirty="0">
              <a:solidFill>
                <a:srgbClr val="3B3838"/>
              </a:solidFill>
              <a:latin typeface="Microsoft YaHei"/>
              <a:ea typeface="Microsoft YaHei"/>
              <a:cs typeface="Microsoft YaHei"/>
              <a:sym typeface="Microsoft YaHei"/>
            </a:endParaRPr>
          </a:p>
          <a:p>
            <a:pPr marL="0" lvl="0" indent="0" algn="just" rtl="0">
              <a:spcBef>
                <a:spcPts val="0"/>
              </a:spcBef>
              <a:spcAft>
                <a:spcPts val="0"/>
              </a:spcAft>
              <a:buClr>
                <a:schemeClr val="dk1"/>
              </a:buClr>
              <a:buSzPts val="1100"/>
              <a:buFont typeface="Arial"/>
              <a:buNone/>
            </a:pPr>
            <a:endParaRPr sz="1400" dirty="0">
              <a:solidFill>
                <a:srgbClr val="3B3838"/>
              </a:solidFill>
              <a:latin typeface="Microsoft YaHei"/>
              <a:ea typeface="Microsoft YaHei"/>
              <a:cs typeface="Microsoft YaHei"/>
              <a:sym typeface="Microsoft YaHei"/>
            </a:endParaRPr>
          </a:p>
          <a:p>
            <a:pPr marL="457200" lvl="0" indent="-317500" algn="just" rtl="0">
              <a:spcBef>
                <a:spcPts val="0"/>
              </a:spcBef>
              <a:spcAft>
                <a:spcPts val="0"/>
              </a:spcAft>
              <a:buClr>
                <a:srgbClr val="3B3838"/>
              </a:buClr>
              <a:buSzPts val="1400"/>
              <a:buFont typeface="Microsoft YaHei"/>
              <a:buChar char="●"/>
            </a:pPr>
            <a:r>
              <a:rPr lang="en-US" sz="1400" dirty="0" err="1">
                <a:solidFill>
                  <a:srgbClr val="3B3838"/>
                </a:solidFill>
                <a:latin typeface="Microsoft YaHei"/>
                <a:ea typeface="Microsoft YaHei"/>
                <a:cs typeface="Microsoft YaHei"/>
                <a:sym typeface="Microsoft YaHei"/>
              </a:rPr>
              <a:t>Difundir</a:t>
            </a:r>
            <a:r>
              <a:rPr lang="en-US" sz="1400" dirty="0">
                <a:solidFill>
                  <a:srgbClr val="3B3838"/>
                </a:solidFill>
                <a:latin typeface="Microsoft YaHei"/>
                <a:ea typeface="Microsoft YaHei"/>
                <a:cs typeface="Microsoft YaHei"/>
                <a:sym typeface="Microsoft YaHei"/>
              </a:rPr>
              <a:t> </a:t>
            </a:r>
            <a:r>
              <a:rPr lang="en-US" sz="1400" dirty="0" err="1">
                <a:solidFill>
                  <a:srgbClr val="3B3838"/>
                </a:solidFill>
                <a:latin typeface="Microsoft YaHei"/>
                <a:ea typeface="Microsoft YaHei"/>
                <a:cs typeface="Microsoft YaHei"/>
                <a:sym typeface="Microsoft YaHei"/>
              </a:rPr>
              <a:t>el</a:t>
            </a:r>
            <a:r>
              <a:rPr lang="en-US" sz="1400" dirty="0">
                <a:solidFill>
                  <a:srgbClr val="3B3838"/>
                </a:solidFill>
                <a:latin typeface="Microsoft YaHei"/>
                <a:ea typeface="Microsoft YaHei"/>
                <a:cs typeface="Microsoft YaHei"/>
                <a:sym typeface="Microsoft YaHei"/>
              </a:rPr>
              <a:t> </a:t>
            </a:r>
            <a:r>
              <a:rPr lang="en-US" sz="1400" dirty="0" err="1">
                <a:solidFill>
                  <a:srgbClr val="3B3838"/>
                </a:solidFill>
                <a:latin typeface="Microsoft YaHei"/>
                <a:ea typeface="Microsoft YaHei"/>
                <a:cs typeface="Microsoft YaHei"/>
                <a:sym typeface="Microsoft YaHei"/>
              </a:rPr>
              <a:t>informe</a:t>
            </a:r>
            <a:r>
              <a:rPr lang="en-US" sz="1400" dirty="0">
                <a:solidFill>
                  <a:srgbClr val="3B3838"/>
                </a:solidFill>
                <a:latin typeface="Microsoft YaHei"/>
                <a:ea typeface="Microsoft YaHei"/>
                <a:cs typeface="Microsoft YaHei"/>
                <a:sym typeface="Microsoft YaHei"/>
              </a:rPr>
              <a:t> </a:t>
            </a:r>
            <a:r>
              <a:rPr lang="en-US" sz="1400" dirty="0" err="1">
                <a:solidFill>
                  <a:srgbClr val="3B3838"/>
                </a:solidFill>
                <a:latin typeface="Microsoft YaHei"/>
                <a:ea typeface="Microsoft YaHei"/>
                <a:cs typeface="Microsoft YaHei"/>
                <a:sym typeface="Microsoft YaHei"/>
              </a:rPr>
              <a:t>narrativo</a:t>
            </a:r>
            <a:r>
              <a:rPr lang="en-US" sz="1400" dirty="0">
                <a:solidFill>
                  <a:srgbClr val="3B3838"/>
                </a:solidFill>
                <a:latin typeface="Microsoft YaHei"/>
                <a:ea typeface="Microsoft YaHei"/>
                <a:cs typeface="Microsoft YaHei"/>
                <a:sym typeface="Microsoft YaHei"/>
              </a:rPr>
              <a:t> y </a:t>
            </a:r>
            <a:r>
              <a:rPr lang="en-US" sz="1400" dirty="0" err="1">
                <a:solidFill>
                  <a:srgbClr val="3B3838"/>
                </a:solidFill>
                <a:latin typeface="Microsoft YaHei"/>
                <a:ea typeface="Microsoft YaHei"/>
                <a:cs typeface="Microsoft YaHei"/>
                <a:sym typeface="Microsoft YaHei"/>
              </a:rPr>
              <a:t>el</a:t>
            </a:r>
            <a:r>
              <a:rPr lang="en-US" sz="1400" dirty="0">
                <a:solidFill>
                  <a:srgbClr val="3B3838"/>
                </a:solidFill>
                <a:latin typeface="Microsoft YaHei"/>
                <a:ea typeface="Microsoft YaHei"/>
                <a:cs typeface="Microsoft YaHei"/>
                <a:sym typeface="Microsoft YaHei"/>
              </a:rPr>
              <a:t> </a:t>
            </a:r>
            <a:r>
              <a:rPr lang="en-US" sz="1400" dirty="0" err="1">
                <a:solidFill>
                  <a:srgbClr val="3B3838"/>
                </a:solidFill>
                <a:latin typeface="Microsoft YaHei"/>
                <a:ea typeface="Microsoft YaHei"/>
                <a:cs typeface="Microsoft YaHei"/>
                <a:sym typeface="Microsoft YaHei"/>
              </a:rPr>
              <a:t>formulario</a:t>
            </a:r>
            <a:r>
              <a:rPr lang="en-US" sz="1400" dirty="0">
                <a:solidFill>
                  <a:srgbClr val="3B3838"/>
                </a:solidFill>
                <a:latin typeface="Microsoft YaHei"/>
                <a:ea typeface="Microsoft YaHei"/>
                <a:cs typeface="Microsoft YaHei"/>
                <a:sym typeface="Microsoft YaHei"/>
              </a:rPr>
              <a:t> excel.</a:t>
            </a:r>
            <a:endParaRPr sz="1400" dirty="0">
              <a:solidFill>
                <a:srgbClr val="3B3838"/>
              </a:solidFill>
              <a:latin typeface="Microsoft YaHei"/>
              <a:ea typeface="Microsoft YaHei"/>
              <a:cs typeface="Microsoft YaHei"/>
              <a:sym typeface="Microsoft YaHei"/>
            </a:endParaRPr>
          </a:p>
          <a:p>
            <a:pPr marL="0" lvl="0" indent="0" algn="just" rtl="0">
              <a:spcBef>
                <a:spcPts val="0"/>
              </a:spcBef>
              <a:spcAft>
                <a:spcPts val="0"/>
              </a:spcAft>
              <a:buClr>
                <a:schemeClr val="dk1"/>
              </a:buClr>
              <a:buSzPts val="1100"/>
              <a:buFont typeface="Arial"/>
              <a:buNone/>
            </a:pPr>
            <a:endParaRPr sz="1400" dirty="0">
              <a:solidFill>
                <a:srgbClr val="3B3838"/>
              </a:solidFill>
              <a:latin typeface="Microsoft YaHei"/>
              <a:ea typeface="Microsoft YaHei"/>
              <a:cs typeface="Microsoft YaHei"/>
              <a:sym typeface="Microsoft YaHei"/>
            </a:endParaRPr>
          </a:p>
          <a:p>
            <a:pPr marL="457200" lvl="0" indent="-317500" algn="just" rtl="0">
              <a:spcBef>
                <a:spcPts val="0"/>
              </a:spcBef>
              <a:spcAft>
                <a:spcPts val="0"/>
              </a:spcAft>
              <a:buClr>
                <a:srgbClr val="3B3838"/>
              </a:buClr>
              <a:buSzPts val="1400"/>
              <a:buFont typeface="Microsoft YaHei"/>
              <a:buChar char="●"/>
            </a:pPr>
            <a:r>
              <a:rPr lang="en-US" sz="1400" dirty="0" err="1">
                <a:solidFill>
                  <a:srgbClr val="3B3838"/>
                </a:solidFill>
                <a:latin typeface="Microsoft YaHei"/>
                <a:ea typeface="Microsoft YaHei"/>
                <a:cs typeface="Microsoft YaHei"/>
                <a:sym typeface="Microsoft YaHei"/>
              </a:rPr>
              <a:t>Convocar</a:t>
            </a:r>
            <a:r>
              <a:rPr lang="en-US" sz="1400" dirty="0">
                <a:solidFill>
                  <a:srgbClr val="3B3838"/>
                </a:solidFill>
                <a:latin typeface="Microsoft YaHei"/>
                <a:ea typeface="Microsoft YaHei"/>
                <a:cs typeface="Microsoft YaHei"/>
                <a:sym typeface="Microsoft YaHei"/>
              </a:rPr>
              <a:t> a </a:t>
            </a:r>
            <a:r>
              <a:rPr lang="en-US" sz="1400" dirty="0" err="1">
                <a:solidFill>
                  <a:srgbClr val="3B3838"/>
                </a:solidFill>
                <a:latin typeface="Microsoft YaHei"/>
                <a:ea typeface="Microsoft YaHei"/>
                <a:cs typeface="Microsoft YaHei"/>
                <a:sym typeface="Microsoft YaHei"/>
              </a:rPr>
              <a:t>deliberación</a:t>
            </a:r>
            <a:r>
              <a:rPr lang="en-US" sz="1400" dirty="0">
                <a:solidFill>
                  <a:srgbClr val="3B3838"/>
                </a:solidFill>
                <a:latin typeface="Microsoft YaHei"/>
                <a:ea typeface="Microsoft YaHei"/>
                <a:cs typeface="Microsoft YaHei"/>
                <a:sym typeface="Microsoft YaHei"/>
              </a:rPr>
              <a:t>.</a:t>
            </a:r>
            <a:endParaRPr sz="1400" dirty="0">
              <a:solidFill>
                <a:srgbClr val="3B3838"/>
              </a:solidFill>
              <a:latin typeface="Microsoft YaHei"/>
              <a:ea typeface="Microsoft YaHei"/>
              <a:cs typeface="Microsoft YaHei"/>
              <a:sym typeface="Microsoft YaHei"/>
            </a:endParaRPr>
          </a:p>
          <a:p>
            <a:pPr marL="0" marR="0" lvl="0" indent="0" algn="just" rtl="0">
              <a:lnSpc>
                <a:spcPct val="100000"/>
              </a:lnSpc>
              <a:spcBef>
                <a:spcPts val="0"/>
              </a:spcBef>
              <a:spcAft>
                <a:spcPts val="1000"/>
              </a:spcAft>
              <a:buNone/>
            </a:pPr>
            <a:endParaRPr sz="1400" dirty="0">
              <a:solidFill>
                <a:srgbClr val="3B3838"/>
              </a:solidFill>
              <a:latin typeface="Microsoft YaHei"/>
              <a:ea typeface="Microsoft YaHei"/>
              <a:cs typeface="Microsoft YaHei"/>
              <a:sym typeface="Microsoft YaHei"/>
            </a:endParaRPr>
          </a:p>
        </p:txBody>
      </p:sp>
      <p:sp>
        <p:nvSpPr>
          <p:cNvPr id="164" name="Google Shape;164;p9">
            <a:extLst>
              <a:ext uri="{FF2B5EF4-FFF2-40B4-BE49-F238E27FC236}">
                <a16:creationId xmlns:a16="http://schemas.microsoft.com/office/drawing/2014/main" id="{DC0070F7-4B3B-17AC-0CD5-BDF921DAC0F9}"/>
              </a:ext>
            </a:extLst>
          </p:cNvPr>
          <p:cNvSpPr/>
          <p:nvPr/>
        </p:nvSpPr>
        <p:spPr>
          <a:xfrm>
            <a:off x="6192140" y="2678663"/>
            <a:ext cx="2919600" cy="1395213"/>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None/>
            </a:pPr>
            <a:r>
              <a:rPr lang="en-US" sz="1200" b="1" dirty="0">
                <a:solidFill>
                  <a:srgbClr val="3B3838"/>
                </a:solidFill>
                <a:latin typeface="Microsoft YaHei"/>
                <a:ea typeface="Microsoft YaHei"/>
                <a:cs typeface="Microsoft YaHei"/>
                <a:sym typeface="Microsoft YaHei"/>
              </a:rPr>
              <a:t>3. </a:t>
            </a:r>
            <a:r>
              <a:rPr lang="en-US" sz="1200" b="1" dirty="0" err="1">
                <a:solidFill>
                  <a:srgbClr val="3B3838"/>
                </a:solidFill>
                <a:latin typeface="Microsoft YaHei"/>
                <a:ea typeface="Microsoft YaHei"/>
                <a:cs typeface="Microsoft YaHei"/>
                <a:sym typeface="Microsoft YaHei"/>
              </a:rPr>
              <a:t>Deliberación</a:t>
            </a:r>
            <a:r>
              <a:rPr lang="en-US" sz="1200" b="1" dirty="0">
                <a:solidFill>
                  <a:srgbClr val="3B3838"/>
                </a:solidFill>
                <a:latin typeface="Microsoft YaHei"/>
                <a:ea typeface="Microsoft YaHei"/>
                <a:cs typeface="Microsoft YaHei"/>
                <a:sym typeface="Microsoft YaHei"/>
              </a:rPr>
              <a:t> </a:t>
            </a:r>
            <a:r>
              <a:rPr lang="en-US" sz="1200" b="1" dirty="0" err="1">
                <a:solidFill>
                  <a:srgbClr val="3B3838"/>
                </a:solidFill>
                <a:latin typeface="Microsoft YaHei"/>
                <a:ea typeface="Microsoft YaHei"/>
                <a:cs typeface="Microsoft YaHei"/>
                <a:sym typeface="Microsoft YaHei"/>
              </a:rPr>
              <a:t>pública</a:t>
            </a:r>
            <a:r>
              <a:rPr lang="en-US" sz="1200" b="1" dirty="0">
                <a:solidFill>
                  <a:srgbClr val="3B3838"/>
                </a:solidFill>
                <a:latin typeface="Microsoft YaHei"/>
                <a:ea typeface="Microsoft YaHei"/>
                <a:cs typeface="Microsoft YaHei"/>
                <a:sym typeface="Microsoft YaHei"/>
              </a:rPr>
              <a:t> </a:t>
            </a:r>
            <a:endParaRPr sz="1200" b="1" dirty="0">
              <a:solidFill>
                <a:srgbClr val="3B3838"/>
              </a:solidFill>
              <a:latin typeface="Microsoft YaHei"/>
              <a:ea typeface="Microsoft YaHei"/>
              <a:cs typeface="Microsoft YaHei"/>
              <a:sym typeface="Microsoft YaHei"/>
            </a:endParaRPr>
          </a:p>
          <a:p>
            <a:pPr marL="240030" lvl="0" indent="-228600" algn="l" rtl="0">
              <a:spcBef>
                <a:spcPts val="1000"/>
              </a:spcBef>
              <a:spcAft>
                <a:spcPts val="0"/>
              </a:spcAft>
              <a:buClr>
                <a:srgbClr val="3B3838"/>
              </a:buClr>
              <a:buSzPts val="1400"/>
              <a:buChar char="•"/>
            </a:pPr>
            <a:r>
              <a:rPr lang="en-US" sz="1400" dirty="0">
                <a:solidFill>
                  <a:srgbClr val="3B3838"/>
                </a:solidFill>
                <a:latin typeface="Microsoft YaHei"/>
                <a:ea typeface="Microsoft YaHei"/>
                <a:cs typeface="Microsoft YaHei"/>
                <a:sym typeface="Microsoft YaHei"/>
              </a:rPr>
              <a:t>Grabar </a:t>
            </a:r>
            <a:r>
              <a:rPr lang="en-US" sz="1400" dirty="0" err="1">
                <a:solidFill>
                  <a:srgbClr val="3B3838"/>
                </a:solidFill>
                <a:latin typeface="Microsoft YaHei"/>
                <a:ea typeface="Microsoft YaHei"/>
                <a:cs typeface="Microsoft YaHei"/>
                <a:sym typeface="Microsoft YaHei"/>
              </a:rPr>
              <a:t>los</a:t>
            </a:r>
            <a:r>
              <a:rPr lang="en-US" sz="1400" dirty="0">
                <a:solidFill>
                  <a:srgbClr val="3B3838"/>
                </a:solidFill>
                <a:latin typeface="Microsoft YaHei"/>
                <a:ea typeface="Microsoft YaHei"/>
                <a:cs typeface="Microsoft YaHei"/>
                <a:sym typeface="Microsoft YaHei"/>
              </a:rPr>
              <a:t> </a:t>
            </a:r>
            <a:r>
              <a:rPr lang="en-US" sz="1400" b="1" dirty="0" err="1">
                <a:solidFill>
                  <a:srgbClr val="3B3838"/>
                </a:solidFill>
                <a:latin typeface="Microsoft YaHei"/>
                <a:ea typeface="Microsoft YaHei"/>
                <a:cs typeface="Microsoft YaHei"/>
                <a:sym typeface="Microsoft YaHei"/>
              </a:rPr>
              <a:t>eventos</a:t>
            </a:r>
            <a:r>
              <a:rPr lang="en-US" sz="1400" b="1" dirty="0">
                <a:solidFill>
                  <a:srgbClr val="3B3838"/>
                </a:solidFill>
                <a:latin typeface="Microsoft YaHei"/>
                <a:ea typeface="Microsoft YaHei"/>
                <a:cs typeface="Microsoft YaHei"/>
                <a:sym typeface="Microsoft YaHei"/>
              </a:rPr>
              <a:t> </a:t>
            </a:r>
            <a:r>
              <a:rPr lang="en-US" sz="1400" b="1" dirty="0" err="1">
                <a:solidFill>
                  <a:srgbClr val="3B3838"/>
                </a:solidFill>
                <a:latin typeface="Microsoft YaHei"/>
                <a:ea typeface="Microsoft YaHei"/>
                <a:cs typeface="Microsoft YaHei"/>
                <a:sym typeface="Microsoft YaHei"/>
              </a:rPr>
              <a:t>deliberativos</a:t>
            </a:r>
            <a:r>
              <a:rPr lang="en-US" sz="1400" b="1" dirty="0">
                <a:solidFill>
                  <a:srgbClr val="3B3838"/>
                </a:solidFill>
                <a:latin typeface="Microsoft YaHei"/>
                <a:ea typeface="Microsoft YaHei"/>
                <a:cs typeface="Microsoft YaHei"/>
                <a:sym typeface="Microsoft YaHei"/>
              </a:rPr>
              <a:t> </a:t>
            </a:r>
            <a:r>
              <a:rPr lang="en-US" sz="1400" b="1" dirty="0" err="1">
                <a:solidFill>
                  <a:srgbClr val="3B3838"/>
                </a:solidFill>
                <a:latin typeface="Microsoft YaHei"/>
                <a:ea typeface="Microsoft YaHei"/>
                <a:cs typeface="Microsoft YaHei"/>
                <a:sym typeface="Microsoft YaHei"/>
              </a:rPr>
              <a:t>presenciales</a:t>
            </a:r>
            <a:r>
              <a:rPr lang="en-US" sz="1400" dirty="0">
                <a:solidFill>
                  <a:srgbClr val="3B3838"/>
                </a:solidFill>
                <a:latin typeface="Microsoft YaHei"/>
                <a:ea typeface="Microsoft YaHei"/>
                <a:cs typeface="Microsoft YaHei"/>
                <a:sym typeface="Microsoft YaHei"/>
              </a:rPr>
              <a:t> y </a:t>
            </a:r>
            <a:r>
              <a:rPr lang="en-US" sz="1400" dirty="0" err="1">
                <a:solidFill>
                  <a:srgbClr val="3B3838"/>
                </a:solidFill>
                <a:latin typeface="Microsoft YaHei"/>
                <a:ea typeface="Microsoft YaHei"/>
                <a:cs typeface="Microsoft YaHei"/>
                <a:sym typeface="Microsoft YaHei"/>
              </a:rPr>
              <a:t>difundir</a:t>
            </a:r>
            <a:r>
              <a:rPr lang="en-US" sz="1400" dirty="0">
                <a:solidFill>
                  <a:srgbClr val="3B3838"/>
                </a:solidFill>
                <a:latin typeface="Microsoft YaHei"/>
                <a:ea typeface="Microsoft YaHei"/>
                <a:cs typeface="Microsoft YaHei"/>
                <a:sym typeface="Microsoft YaHei"/>
              </a:rPr>
              <a:t> 15 días posteriores.</a:t>
            </a:r>
            <a:endParaRPr sz="1400" dirty="0">
              <a:solidFill>
                <a:srgbClr val="3B3838"/>
              </a:solidFill>
              <a:latin typeface="Microsoft YaHei"/>
              <a:ea typeface="Microsoft YaHei"/>
              <a:cs typeface="Microsoft YaHei"/>
              <a:sym typeface="Microsoft YaHei"/>
            </a:endParaRPr>
          </a:p>
          <a:p>
            <a:pPr marL="0" marR="0" lvl="0" indent="0" algn="l" rtl="0">
              <a:lnSpc>
                <a:spcPct val="100000"/>
              </a:lnSpc>
              <a:spcBef>
                <a:spcPts val="0"/>
              </a:spcBef>
              <a:spcAft>
                <a:spcPts val="1000"/>
              </a:spcAft>
              <a:buNone/>
            </a:pPr>
            <a:endParaRPr sz="1400" b="1" dirty="0">
              <a:solidFill>
                <a:srgbClr val="3B3838"/>
              </a:solidFill>
            </a:endParaRPr>
          </a:p>
        </p:txBody>
      </p:sp>
      <p:sp>
        <p:nvSpPr>
          <p:cNvPr id="165" name="Google Shape;165;p9">
            <a:extLst>
              <a:ext uri="{FF2B5EF4-FFF2-40B4-BE49-F238E27FC236}">
                <a16:creationId xmlns:a16="http://schemas.microsoft.com/office/drawing/2014/main" id="{656BE908-8896-7098-D989-0E07E5A4726B}"/>
              </a:ext>
            </a:extLst>
          </p:cNvPr>
          <p:cNvSpPr/>
          <p:nvPr/>
        </p:nvSpPr>
        <p:spPr>
          <a:xfrm>
            <a:off x="9272400" y="2665817"/>
            <a:ext cx="2919600" cy="1851749"/>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None/>
            </a:pPr>
            <a:r>
              <a:rPr lang="en-US" sz="1400" b="1" dirty="0">
                <a:solidFill>
                  <a:srgbClr val="3B3838"/>
                </a:solidFill>
                <a:latin typeface="Microsoft YaHei"/>
                <a:ea typeface="Microsoft YaHei"/>
                <a:cs typeface="Microsoft YaHei"/>
                <a:sym typeface="Microsoft YaHei"/>
              </a:rPr>
              <a:t>4. </a:t>
            </a:r>
            <a:r>
              <a:rPr lang="en-US" sz="1400" b="1" dirty="0" err="1">
                <a:solidFill>
                  <a:srgbClr val="3B3838"/>
                </a:solidFill>
                <a:latin typeface="Microsoft YaHei"/>
                <a:ea typeface="Microsoft YaHei"/>
                <a:cs typeface="Microsoft YaHei"/>
                <a:sym typeface="Microsoft YaHei"/>
              </a:rPr>
              <a:t>Entrega</a:t>
            </a:r>
            <a:r>
              <a:rPr lang="en-US" sz="1400" b="1" dirty="0">
                <a:solidFill>
                  <a:srgbClr val="3B3838"/>
                </a:solidFill>
                <a:latin typeface="Microsoft YaHei"/>
                <a:ea typeface="Microsoft YaHei"/>
                <a:cs typeface="Microsoft YaHei"/>
                <a:sym typeface="Microsoft YaHei"/>
              </a:rPr>
              <a:t> del </a:t>
            </a:r>
            <a:r>
              <a:rPr lang="en-US" sz="1400" b="1" dirty="0" err="1">
                <a:solidFill>
                  <a:srgbClr val="3B3838"/>
                </a:solidFill>
                <a:latin typeface="Microsoft YaHei"/>
                <a:ea typeface="Microsoft YaHei"/>
                <a:cs typeface="Microsoft YaHei"/>
                <a:sym typeface="Microsoft YaHei"/>
              </a:rPr>
              <a:t>informe</a:t>
            </a:r>
            <a:r>
              <a:rPr lang="en-US" sz="1400" b="1" dirty="0">
                <a:solidFill>
                  <a:srgbClr val="3B3838"/>
                </a:solidFill>
                <a:latin typeface="Microsoft YaHei"/>
                <a:ea typeface="Microsoft YaHei"/>
                <a:cs typeface="Microsoft YaHei"/>
                <a:sym typeface="Microsoft YaHei"/>
              </a:rPr>
              <a:t> al CPCCS</a:t>
            </a:r>
            <a:endParaRPr sz="1600" b="1" dirty="0">
              <a:solidFill>
                <a:srgbClr val="3B3838"/>
              </a:solidFill>
              <a:latin typeface="Microsoft YaHei"/>
              <a:ea typeface="Microsoft YaHei"/>
              <a:cs typeface="Microsoft YaHei"/>
              <a:sym typeface="Microsoft YaHei"/>
            </a:endParaRPr>
          </a:p>
          <a:p>
            <a:pPr marL="0" lvl="0" indent="0" algn="l" rtl="0">
              <a:spcBef>
                <a:spcPts val="0"/>
              </a:spcBef>
              <a:spcAft>
                <a:spcPts val="0"/>
              </a:spcAft>
              <a:buNone/>
            </a:pPr>
            <a:endParaRPr sz="1600" dirty="0">
              <a:solidFill>
                <a:srgbClr val="3B3838"/>
              </a:solidFill>
              <a:latin typeface="Microsoft YaHei"/>
              <a:ea typeface="Microsoft YaHei"/>
              <a:cs typeface="Microsoft YaHei"/>
              <a:sym typeface="Microsoft YaHei"/>
            </a:endParaRPr>
          </a:p>
          <a:p>
            <a:pPr marL="0" lvl="0" indent="0" algn="l" rtl="0">
              <a:spcBef>
                <a:spcPts val="0"/>
              </a:spcBef>
              <a:spcAft>
                <a:spcPts val="0"/>
              </a:spcAft>
              <a:buClr>
                <a:schemeClr val="dk1"/>
              </a:buClr>
              <a:buFont typeface="Arial"/>
              <a:buNone/>
            </a:pPr>
            <a:r>
              <a:rPr lang="en-US" sz="1600" dirty="0">
                <a:solidFill>
                  <a:srgbClr val="3B3838"/>
                </a:solidFill>
                <a:latin typeface="Microsoft YaHei"/>
                <a:ea typeface="Microsoft YaHei"/>
                <a:cs typeface="Microsoft YaHei"/>
                <a:sym typeface="Microsoft YaHei"/>
              </a:rPr>
              <a:t>•</a:t>
            </a:r>
            <a:r>
              <a:rPr lang="en-US" sz="1600" dirty="0" err="1">
                <a:solidFill>
                  <a:srgbClr val="3B3838"/>
                </a:solidFill>
                <a:latin typeface="Microsoft YaHei"/>
                <a:ea typeface="Microsoft YaHei"/>
                <a:cs typeface="Microsoft YaHei"/>
                <a:sym typeface="Microsoft YaHei"/>
              </a:rPr>
              <a:t>Finalizar</a:t>
            </a:r>
            <a:r>
              <a:rPr lang="en-US" sz="1600" dirty="0">
                <a:solidFill>
                  <a:srgbClr val="3B3838"/>
                </a:solidFill>
                <a:latin typeface="Microsoft YaHei"/>
                <a:ea typeface="Microsoft YaHei"/>
                <a:cs typeface="Microsoft YaHei"/>
                <a:sym typeface="Microsoft YaHei"/>
              </a:rPr>
              <a:t> </a:t>
            </a:r>
            <a:r>
              <a:rPr lang="en-US" sz="1600" dirty="0" err="1">
                <a:solidFill>
                  <a:srgbClr val="3B3838"/>
                </a:solidFill>
                <a:latin typeface="Microsoft YaHei"/>
                <a:ea typeface="Microsoft YaHei"/>
                <a:cs typeface="Microsoft YaHei"/>
                <a:sym typeface="Microsoft YaHei"/>
              </a:rPr>
              <a:t>el</a:t>
            </a:r>
            <a:r>
              <a:rPr lang="en-US" sz="1600" dirty="0">
                <a:solidFill>
                  <a:srgbClr val="3B3838"/>
                </a:solidFill>
                <a:latin typeface="Microsoft YaHei"/>
                <a:ea typeface="Microsoft YaHei"/>
                <a:cs typeface="Microsoft YaHei"/>
                <a:sym typeface="Microsoft YaHei"/>
              </a:rPr>
              <a:t> </a:t>
            </a:r>
            <a:r>
              <a:rPr lang="en-US" sz="1600" dirty="0" err="1">
                <a:solidFill>
                  <a:srgbClr val="3B3838"/>
                </a:solidFill>
                <a:latin typeface="Microsoft YaHei"/>
                <a:ea typeface="Microsoft YaHei"/>
                <a:cs typeface="Microsoft YaHei"/>
                <a:sym typeface="Microsoft YaHei"/>
              </a:rPr>
              <a:t>formulario</a:t>
            </a:r>
            <a:r>
              <a:rPr lang="en-US" sz="1600" dirty="0">
                <a:solidFill>
                  <a:srgbClr val="3B3838"/>
                </a:solidFill>
                <a:latin typeface="Microsoft YaHei"/>
                <a:ea typeface="Microsoft YaHei"/>
                <a:cs typeface="Microsoft YaHei"/>
                <a:sym typeface="Microsoft YaHei"/>
              </a:rPr>
              <a:t> de </a:t>
            </a:r>
            <a:r>
              <a:rPr lang="en-US" sz="1600" dirty="0" err="1">
                <a:solidFill>
                  <a:srgbClr val="3B3838"/>
                </a:solidFill>
                <a:latin typeface="Microsoft YaHei"/>
                <a:ea typeface="Microsoft YaHei"/>
                <a:cs typeface="Microsoft YaHei"/>
                <a:sym typeface="Microsoft YaHei"/>
              </a:rPr>
              <a:t>RdC</a:t>
            </a:r>
            <a:r>
              <a:rPr lang="en-US" sz="1600" dirty="0">
                <a:solidFill>
                  <a:srgbClr val="3B3838"/>
                </a:solidFill>
                <a:latin typeface="Microsoft YaHei"/>
                <a:ea typeface="Microsoft YaHei"/>
                <a:cs typeface="Microsoft YaHei"/>
                <a:sym typeface="Microsoft YaHei"/>
              </a:rPr>
              <a:t> </a:t>
            </a:r>
            <a:r>
              <a:rPr lang="en-US" sz="1600" dirty="0" err="1">
                <a:solidFill>
                  <a:srgbClr val="3B3838"/>
                </a:solidFill>
                <a:latin typeface="Microsoft YaHei"/>
                <a:ea typeface="Microsoft YaHei"/>
                <a:cs typeface="Microsoft YaHei"/>
                <a:sym typeface="Microsoft YaHei"/>
              </a:rPr>
              <a:t>en</a:t>
            </a:r>
            <a:r>
              <a:rPr lang="en-US" sz="1600" dirty="0">
                <a:solidFill>
                  <a:srgbClr val="3B3838"/>
                </a:solidFill>
                <a:latin typeface="Microsoft YaHei"/>
                <a:ea typeface="Microsoft YaHei"/>
                <a:cs typeface="Microsoft YaHei"/>
                <a:sym typeface="Microsoft YaHei"/>
              </a:rPr>
              <a:t> </a:t>
            </a:r>
            <a:r>
              <a:rPr lang="en-US" sz="1600" dirty="0" err="1">
                <a:solidFill>
                  <a:srgbClr val="3B3838"/>
                </a:solidFill>
                <a:latin typeface="Microsoft YaHei"/>
                <a:ea typeface="Microsoft YaHei"/>
                <a:cs typeface="Microsoft YaHei"/>
                <a:sym typeface="Microsoft YaHei"/>
              </a:rPr>
              <a:t>el</a:t>
            </a:r>
            <a:r>
              <a:rPr lang="en-US" sz="1600" dirty="0">
                <a:solidFill>
                  <a:srgbClr val="3B3838"/>
                </a:solidFill>
                <a:latin typeface="Microsoft YaHei"/>
                <a:ea typeface="Microsoft YaHei"/>
                <a:cs typeface="Microsoft YaHei"/>
                <a:sym typeface="Microsoft YaHei"/>
              </a:rPr>
              <a:t> </a:t>
            </a:r>
            <a:r>
              <a:rPr lang="en-US" sz="1600" dirty="0" err="1">
                <a:solidFill>
                  <a:srgbClr val="3B3838"/>
                </a:solidFill>
                <a:latin typeface="Microsoft YaHei"/>
                <a:ea typeface="Microsoft YaHei"/>
                <a:cs typeface="Microsoft YaHei"/>
                <a:sym typeface="Microsoft YaHei"/>
              </a:rPr>
              <a:t>sistema</a:t>
            </a:r>
            <a:r>
              <a:rPr lang="en-US" sz="1600" dirty="0">
                <a:solidFill>
                  <a:srgbClr val="3B3838"/>
                </a:solidFill>
                <a:latin typeface="Microsoft YaHei"/>
                <a:ea typeface="Microsoft YaHei"/>
                <a:cs typeface="Microsoft YaHei"/>
                <a:sym typeface="Microsoft YaHei"/>
              </a:rPr>
              <a:t> </a:t>
            </a:r>
            <a:r>
              <a:rPr lang="en-US" sz="1600" dirty="0" err="1">
                <a:solidFill>
                  <a:srgbClr val="3B3838"/>
                </a:solidFill>
                <a:latin typeface="Microsoft YaHei"/>
                <a:ea typeface="Microsoft YaHei"/>
                <a:cs typeface="Microsoft YaHei"/>
                <a:sym typeface="Microsoft YaHei"/>
              </a:rPr>
              <a:t>informático</a:t>
            </a:r>
            <a:r>
              <a:rPr lang="en-US" sz="1600" dirty="0">
                <a:solidFill>
                  <a:srgbClr val="3B3838"/>
                </a:solidFill>
                <a:latin typeface="Microsoft YaHei"/>
                <a:ea typeface="Microsoft YaHei"/>
                <a:cs typeface="Microsoft YaHei"/>
                <a:sym typeface="Microsoft YaHei"/>
              </a:rPr>
              <a:t>.</a:t>
            </a:r>
            <a:endParaRPr sz="1600" dirty="0">
              <a:solidFill>
                <a:srgbClr val="3B3838"/>
              </a:solidFill>
              <a:latin typeface="Microsoft YaHei"/>
              <a:ea typeface="Microsoft YaHei"/>
              <a:cs typeface="Microsoft YaHei"/>
              <a:sym typeface="Microsoft YaHei"/>
            </a:endParaRPr>
          </a:p>
          <a:p>
            <a:pPr marL="0" marR="0" lvl="0" indent="0" algn="l" rtl="0">
              <a:lnSpc>
                <a:spcPct val="100000"/>
              </a:lnSpc>
              <a:spcBef>
                <a:spcPts val="0"/>
              </a:spcBef>
              <a:spcAft>
                <a:spcPts val="1000"/>
              </a:spcAft>
              <a:buNone/>
            </a:pPr>
            <a:endParaRPr sz="1400" b="1" dirty="0">
              <a:solidFill>
                <a:srgbClr val="3B3838"/>
              </a:solidFill>
              <a:latin typeface="Microsoft YaHei"/>
              <a:ea typeface="Microsoft YaHei"/>
              <a:cs typeface="Microsoft YaHei"/>
              <a:sym typeface="Microsoft YaHei"/>
            </a:endParaRPr>
          </a:p>
        </p:txBody>
      </p:sp>
      <p:pic>
        <p:nvPicPr>
          <p:cNvPr id="27" name="Picture 667">
            <a:extLst>
              <a:ext uri="{FF2B5EF4-FFF2-40B4-BE49-F238E27FC236}">
                <a16:creationId xmlns:a16="http://schemas.microsoft.com/office/drawing/2014/main" id="{CE43FB8D-C043-37AC-59D5-626A13344B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66">
            <a:extLst>
              <a:ext uri="{FF2B5EF4-FFF2-40B4-BE49-F238E27FC236}">
                <a16:creationId xmlns:a16="http://schemas.microsoft.com/office/drawing/2014/main" id="{413AEDE4-2861-B112-3EB1-BAFB21835E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65">
            <a:extLst>
              <a:ext uri="{FF2B5EF4-FFF2-40B4-BE49-F238E27FC236}">
                <a16:creationId xmlns:a16="http://schemas.microsoft.com/office/drawing/2014/main" id="{1A8E76AB-3875-CD22-02B6-7A7FA0E708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64">
            <a:extLst>
              <a:ext uri="{FF2B5EF4-FFF2-40B4-BE49-F238E27FC236}">
                <a16:creationId xmlns:a16="http://schemas.microsoft.com/office/drawing/2014/main" id="{8FC5D9F0-48C6-F5D0-5D52-8D69588BCD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62">
            <a:extLst>
              <a:ext uri="{FF2B5EF4-FFF2-40B4-BE49-F238E27FC236}">
                <a16:creationId xmlns:a16="http://schemas.microsoft.com/office/drawing/2014/main" id="{73808D0D-ADDA-78BE-F2C7-4ED2187E16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661">
            <a:extLst>
              <a:ext uri="{FF2B5EF4-FFF2-40B4-BE49-F238E27FC236}">
                <a16:creationId xmlns:a16="http://schemas.microsoft.com/office/drawing/2014/main" id="{2C327145-78AB-BF6F-5E10-972141A94E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660">
            <a:extLst>
              <a:ext uri="{FF2B5EF4-FFF2-40B4-BE49-F238E27FC236}">
                <a16:creationId xmlns:a16="http://schemas.microsoft.com/office/drawing/2014/main" id="{F223D164-D942-483C-8DBF-46ADD4551E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40">
            <a:extLst>
              <a:ext uri="{FF2B5EF4-FFF2-40B4-BE49-F238E27FC236}">
                <a16:creationId xmlns:a16="http://schemas.microsoft.com/office/drawing/2014/main" id="{9E7EDE54-A606-5B3F-4954-0C8B133288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31" name="Rectangle 43">
            <a:extLst>
              <a:ext uri="{FF2B5EF4-FFF2-40B4-BE49-F238E27FC236}">
                <a16:creationId xmlns:a16="http://schemas.microsoft.com/office/drawing/2014/main" id="{3B91D8FE-E5E9-6697-7478-9A75220D7830}"/>
              </a:ext>
            </a:extLst>
          </p:cNvPr>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2" name="Rectangle 46">
            <a:extLst>
              <a:ext uri="{FF2B5EF4-FFF2-40B4-BE49-F238E27FC236}">
                <a16:creationId xmlns:a16="http://schemas.microsoft.com/office/drawing/2014/main" id="{EEDD76AA-C56E-00C2-415E-064F2A70CDDF}"/>
              </a:ext>
            </a:extLst>
          </p:cNvPr>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33" name="Conector recto 132">
            <a:extLst>
              <a:ext uri="{FF2B5EF4-FFF2-40B4-BE49-F238E27FC236}">
                <a16:creationId xmlns:a16="http://schemas.microsoft.com/office/drawing/2014/main" id="{C52AA24A-789E-BA84-6711-D5050418D6BB}"/>
              </a:ext>
            </a:extLst>
          </p:cNvPr>
          <p:cNvCxnSpPr>
            <a:cxnSpLocks/>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34" name="Conector recto 133">
            <a:extLst>
              <a:ext uri="{FF2B5EF4-FFF2-40B4-BE49-F238E27FC236}">
                <a16:creationId xmlns:a16="http://schemas.microsoft.com/office/drawing/2014/main" id="{04DADB9B-8495-FEFC-F8C2-4D2DF4908E53}"/>
              </a:ext>
            </a:extLst>
          </p:cNvPr>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35" name="Picture 663">
            <a:extLst>
              <a:ext uri="{FF2B5EF4-FFF2-40B4-BE49-F238E27FC236}">
                <a16:creationId xmlns:a16="http://schemas.microsoft.com/office/drawing/2014/main" id="{2ED01D9E-76C8-67E3-9D19-A0527F15A6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667">
            <a:extLst>
              <a:ext uri="{FF2B5EF4-FFF2-40B4-BE49-F238E27FC236}">
                <a16:creationId xmlns:a16="http://schemas.microsoft.com/office/drawing/2014/main" id="{C851C5BD-C8A2-B41D-207B-D1A106E5C0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37" name="Elipse 136">
            <a:extLst>
              <a:ext uri="{FF2B5EF4-FFF2-40B4-BE49-F238E27FC236}">
                <a16:creationId xmlns:a16="http://schemas.microsoft.com/office/drawing/2014/main" id="{5411694A-A931-535D-888E-8A445C2BA3CB}"/>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8" name="Elipse 137">
            <a:extLst>
              <a:ext uri="{FF2B5EF4-FFF2-40B4-BE49-F238E27FC236}">
                <a16:creationId xmlns:a16="http://schemas.microsoft.com/office/drawing/2014/main" id="{8114D822-1CE2-0348-894E-418B2E3A0E08}"/>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9" name="Elipse 138">
            <a:extLst>
              <a:ext uri="{FF2B5EF4-FFF2-40B4-BE49-F238E27FC236}">
                <a16:creationId xmlns:a16="http://schemas.microsoft.com/office/drawing/2014/main" id="{45A43309-9F4B-D4EA-8DC5-C1A0ABAB1981}"/>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0" name="Elipse 139">
            <a:extLst>
              <a:ext uri="{FF2B5EF4-FFF2-40B4-BE49-F238E27FC236}">
                <a16:creationId xmlns:a16="http://schemas.microsoft.com/office/drawing/2014/main" id="{0A631AB9-1CCB-2375-67E0-1173A0C0BE5F}"/>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1" name="Elipse 140">
            <a:extLst>
              <a:ext uri="{FF2B5EF4-FFF2-40B4-BE49-F238E27FC236}">
                <a16:creationId xmlns:a16="http://schemas.microsoft.com/office/drawing/2014/main" id="{36DA8485-3625-397F-7268-94D06B1F0596}"/>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2" name="Elipse 141">
            <a:extLst>
              <a:ext uri="{FF2B5EF4-FFF2-40B4-BE49-F238E27FC236}">
                <a16:creationId xmlns:a16="http://schemas.microsoft.com/office/drawing/2014/main" id="{84391426-FB6C-700E-68F1-2C7A66D78FD5}"/>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3" name="Elipse 142">
            <a:extLst>
              <a:ext uri="{FF2B5EF4-FFF2-40B4-BE49-F238E27FC236}">
                <a16:creationId xmlns:a16="http://schemas.microsoft.com/office/drawing/2014/main" id="{1244919F-E6BA-FA2B-829E-60B381190B72}"/>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4" name="Elipse 143">
            <a:extLst>
              <a:ext uri="{FF2B5EF4-FFF2-40B4-BE49-F238E27FC236}">
                <a16:creationId xmlns:a16="http://schemas.microsoft.com/office/drawing/2014/main" id="{A5C08934-C4CD-E7B2-251C-25ED3B768FA3}"/>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5" name="Elipse 144">
            <a:extLst>
              <a:ext uri="{FF2B5EF4-FFF2-40B4-BE49-F238E27FC236}">
                <a16:creationId xmlns:a16="http://schemas.microsoft.com/office/drawing/2014/main" id="{003A10D3-6FCA-E3B4-8CFC-78DC7021B5F5}"/>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6" name="Elipse 145">
            <a:extLst>
              <a:ext uri="{FF2B5EF4-FFF2-40B4-BE49-F238E27FC236}">
                <a16:creationId xmlns:a16="http://schemas.microsoft.com/office/drawing/2014/main" id="{4CF26D18-EAA0-D991-6479-E09C58FDDF5E}"/>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7" name="Elipse 146">
            <a:extLst>
              <a:ext uri="{FF2B5EF4-FFF2-40B4-BE49-F238E27FC236}">
                <a16:creationId xmlns:a16="http://schemas.microsoft.com/office/drawing/2014/main" id="{13B829BB-8BCE-959F-53B3-C045D47BB540}"/>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48" name="Conector recto 147">
            <a:extLst>
              <a:ext uri="{FF2B5EF4-FFF2-40B4-BE49-F238E27FC236}">
                <a16:creationId xmlns:a16="http://schemas.microsoft.com/office/drawing/2014/main" id="{4A1266AB-B2C2-8696-0D22-57BAE7F02492}"/>
              </a:ext>
            </a:extLst>
          </p:cNvPr>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49" name="Imagen 148">
            <a:extLst>
              <a:ext uri="{FF2B5EF4-FFF2-40B4-BE49-F238E27FC236}">
                <a16:creationId xmlns:a16="http://schemas.microsoft.com/office/drawing/2014/main" id="{247404A8-2008-4AD6-C7C0-2C7D53B57C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66" name="Conector recto 165">
            <a:extLst>
              <a:ext uri="{FF2B5EF4-FFF2-40B4-BE49-F238E27FC236}">
                <a16:creationId xmlns:a16="http://schemas.microsoft.com/office/drawing/2014/main" id="{E7BE0379-52ED-1CAE-2FFC-3B25CE7FA732}"/>
              </a:ext>
            </a:extLst>
          </p:cNvPr>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67" name="Conector recto 166">
            <a:extLst>
              <a:ext uri="{FF2B5EF4-FFF2-40B4-BE49-F238E27FC236}">
                <a16:creationId xmlns:a16="http://schemas.microsoft.com/office/drawing/2014/main" id="{00E0FF5C-6BAD-916E-5A3E-490EE7EB6B7B}"/>
              </a:ext>
            </a:extLst>
          </p:cNvPr>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68" name="Conector recto 167">
            <a:extLst>
              <a:ext uri="{FF2B5EF4-FFF2-40B4-BE49-F238E27FC236}">
                <a16:creationId xmlns:a16="http://schemas.microsoft.com/office/drawing/2014/main" id="{26D71572-845B-88E6-2685-33F3E62326A0}"/>
              </a:ext>
            </a:extLst>
          </p:cNvPr>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69" name="Elipse 168">
            <a:extLst>
              <a:ext uri="{FF2B5EF4-FFF2-40B4-BE49-F238E27FC236}">
                <a16:creationId xmlns:a16="http://schemas.microsoft.com/office/drawing/2014/main" id="{0C2CDEA9-FD0D-CA0E-FFF2-D2D87C6FE302}"/>
              </a:ext>
            </a:extLst>
          </p:cNvPr>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0" name="Rectangle 46">
            <a:extLst>
              <a:ext uri="{FF2B5EF4-FFF2-40B4-BE49-F238E27FC236}">
                <a16:creationId xmlns:a16="http://schemas.microsoft.com/office/drawing/2014/main" id="{99220A61-4DDB-1F1E-425A-A00EAF73C6E8}"/>
              </a:ext>
            </a:extLst>
          </p:cNvPr>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71" name="Elipse 170">
            <a:extLst>
              <a:ext uri="{FF2B5EF4-FFF2-40B4-BE49-F238E27FC236}">
                <a16:creationId xmlns:a16="http://schemas.microsoft.com/office/drawing/2014/main" id="{EFC2A25E-B2FF-7592-D3DC-41EB99163027}"/>
              </a:ext>
            </a:extLst>
          </p:cNvPr>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72" name="Imagen 171">
            <a:extLst>
              <a:ext uri="{FF2B5EF4-FFF2-40B4-BE49-F238E27FC236}">
                <a16:creationId xmlns:a16="http://schemas.microsoft.com/office/drawing/2014/main" id="{2C33DE66-4D4B-DFCF-B407-354E34A6832F}"/>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73" name="Rectangle 46">
            <a:extLst>
              <a:ext uri="{FF2B5EF4-FFF2-40B4-BE49-F238E27FC236}">
                <a16:creationId xmlns:a16="http://schemas.microsoft.com/office/drawing/2014/main" id="{83694FF0-AAEF-9F79-5E15-0156ADFF2157}"/>
              </a:ext>
            </a:extLst>
          </p:cNvPr>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74" name="CuadroTexto 173">
            <a:extLst>
              <a:ext uri="{FF2B5EF4-FFF2-40B4-BE49-F238E27FC236}">
                <a16:creationId xmlns:a16="http://schemas.microsoft.com/office/drawing/2014/main" id="{1D649CC9-DB97-BDB2-739B-4A68B33D1D9F}"/>
              </a:ext>
            </a:extLst>
          </p:cNvPr>
          <p:cNvSpPr txBox="1"/>
          <p:nvPr/>
        </p:nvSpPr>
        <p:spPr>
          <a:xfrm>
            <a:off x="3786249" y="834068"/>
            <a:ext cx="4619501" cy="461665"/>
          </a:xfrm>
          <a:prstGeom prst="rect">
            <a:avLst/>
          </a:prstGeom>
          <a:noFill/>
        </p:spPr>
        <p:txBody>
          <a:bodyPr wrap="square">
            <a:spAutoFit/>
          </a:bodyPr>
          <a:lstStyle/>
          <a:p>
            <a:pPr marL="0" marR="0" lvl="0" indent="0" algn="ctr" rtl="0">
              <a:spcBef>
                <a:spcPts val="0"/>
              </a:spcBef>
              <a:spcAft>
                <a:spcPts val="0"/>
              </a:spcAft>
              <a:buNone/>
            </a:pPr>
            <a:r>
              <a:rPr lang="en-US" sz="2400" b="1" dirty="0">
                <a:latin typeface="Calibri"/>
                <a:ea typeface="Calibri"/>
                <a:cs typeface="Calibri"/>
                <a:sym typeface="Calibri"/>
              </a:rPr>
              <a:t>RESUMEN </a:t>
            </a:r>
          </a:p>
        </p:txBody>
      </p:sp>
    </p:spTree>
    <p:extLst>
      <p:ext uri="{BB962C8B-B14F-4D97-AF65-F5344CB8AC3E}">
        <p14:creationId xmlns:p14="http://schemas.microsoft.com/office/powerpoint/2010/main" val="2375625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0" name="Rectangle 46"/>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1"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dirty="0"/>
          </a:p>
        </p:txBody>
      </p:sp>
      <p:cxnSp>
        <p:nvCxnSpPr>
          <p:cNvPr id="83" name="Conector recto 82"/>
          <p:cNvCxnSpPr>
            <a:cxnSpLocks/>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4" name="Conector recto 83"/>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87"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3" name="Elipse 2">
            <a:extLst>
              <a:ext uri="{FF2B5EF4-FFF2-40B4-BE49-F238E27FC236}">
                <a16:creationId xmlns:a16="http://schemas.microsoft.com/office/drawing/2014/main" id="{6113E97D-22CB-8323-E426-C4F9135B5CFA}"/>
              </a:ext>
            </a:extLst>
          </p:cNvPr>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 name="Elipse 3">
            <a:extLst>
              <a:ext uri="{FF2B5EF4-FFF2-40B4-BE49-F238E27FC236}">
                <a16:creationId xmlns:a16="http://schemas.microsoft.com/office/drawing/2014/main" id="{1FFF3CD1-1D6C-F4CE-D071-8064A0D838E6}"/>
              </a:ext>
            </a:extLst>
          </p:cNvPr>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Elipse 4">
            <a:extLst>
              <a:ext uri="{FF2B5EF4-FFF2-40B4-BE49-F238E27FC236}">
                <a16:creationId xmlns:a16="http://schemas.microsoft.com/office/drawing/2014/main" id="{0A27C2F8-C3B6-87EA-11E6-4ADAB9C32DE2}"/>
              </a:ext>
            </a:extLst>
          </p:cNvPr>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Elipse 5">
            <a:extLst>
              <a:ext uri="{FF2B5EF4-FFF2-40B4-BE49-F238E27FC236}">
                <a16:creationId xmlns:a16="http://schemas.microsoft.com/office/drawing/2014/main" id="{47CE7A8A-9318-766E-CEA1-7B60B9CB6A0F}"/>
              </a:ext>
            </a:extLst>
          </p:cNvPr>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Elipse 6">
            <a:extLst>
              <a:ext uri="{FF2B5EF4-FFF2-40B4-BE49-F238E27FC236}">
                <a16:creationId xmlns:a16="http://schemas.microsoft.com/office/drawing/2014/main" id="{21DC2BA0-137F-2688-F74A-8BBC706C5237}"/>
              </a:ext>
            </a:extLst>
          </p:cNvPr>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Elipse 7">
            <a:extLst>
              <a:ext uri="{FF2B5EF4-FFF2-40B4-BE49-F238E27FC236}">
                <a16:creationId xmlns:a16="http://schemas.microsoft.com/office/drawing/2014/main" id="{B506AA28-9785-7013-5508-A8987AEE73D5}"/>
              </a:ext>
            </a:extLst>
          </p:cNvPr>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Elipse 11">
            <a:extLst>
              <a:ext uri="{FF2B5EF4-FFF2-40B4-BE49-F238E27FC236}">
                <a16:creationId xmlns:a16="http://schemas.microsoft.com/office/drawing/2014/main" id="{D15928F7-E9FC-8405-58A6-AD4A4C163ACB}"/>
              </a:ext>
            </a:extLst>
          </p:cNvPr>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3" name="Elipse 12">
            <a:extLst>
              <a:ext uri="{FF2B5EF4-FFF2-40B4-BE49-F238E27FC236}">
                <a16:creationId xmlns:a16="http://schemas.microsoft.com/office/drawing/2014/main" id="{E1AC87EB-99F2-96B7-B4A9-A5BC4E16F337}"/>
              </a:ext>
            </a:extLst>
          </p:cNvPr>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Elipse 13">
            <a:extLst>
              <a:ext uri="{FF2B5EF4-FFF2-40B4-BE49-F238E27FC236}">
                <a16:creationId xmlns:a16="http://schemas.microsoft.com/office/drawing/2014/main" id="{3DABE9E4-B496-91C0-D0DB-C549DCC32764}"/>
              </a:ext>
            </a:extLst>
          </p:cNvPr>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Elipse 14">
            <a:extLst>
              <a:ext uri="{FF2B5EF4-FFF2-40B4-BE49-F238E27FC236}">
                <a16:creationId xmlns:a16="http://schemas.microsoft.com/office/drawing/2014/main" id="{C7914475-7F0D-76F2-4A00-7F076855454E}"/>
              </a:ext>
            </a:extLst>
          </p:cNvPr>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Elipse 15">
            <a:extLst>
              <a:ext uri="{FF2B5EF4-FFF2-40B4-BE49-F238E27FC236}">
                <a16:creationId xmlns:a16="http://schemas.microsoft.com/office/drawing/2014/main" id="{629AA5C5-261F-09AF-F33A-74D5AB463C80}"/>
              </a:ext>
            </a:extLst>
          </p:cNvPr>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8" name="Imagen 17">
            <a:extLst>
              <a:ext uri="{FF2B5EF4-FFF2-40B4-BE49-F238E27FC236}">
                <a16:creationId xmlns:a16="http://schemas.microsoft.com/office/drawing/2014/main" id="{E9A0BF54-4E8B-C9B7-B46F-2F1120294630}"/>
              </a:ext>
            </a:extLst>
          </p:cNvPr>
          <p:cNvPicPr>
            <a:picLocks noChangeAspect="1"/>
          </p:cNvPicPr>
          <p:nvPr/>
        </p:nvPicPr>
        <p:blipFill rotWithShape="1">
          <a:blip r:embed="rId6">
            <a:extLst>
              <a:ext uri="{28A0092B-C50C-407E-A947-70E740481C1C}">
                <a14:useLocalDpi xmlns:a14="http://schemas.microsoft.com/office/drawing/2010/main" val="0"/>
              </a:ext>
            </a:extLst>
          </a:blip>
          <a:srcRect l="11112" t="4780" r="9812" b="81395"/>
          <a:stretch/>
        </p:blipFill>
        <p:spPr>
          <a:xfrm>
            <a:off x="8014261" y="-3514"/>
            <a:ext cx="4152636" cy="1093869"/>
          </a:xfrm>
          <a:prstGeom prst="rect">
            <a:avLst/>
          </a:prstGeom>
        </p:spPr>
      </p:pic>
      <p:cxnSp>
        <p:nvCxnSpPr>
          <p:cNvPr id="82" name="Conector recto 81"/>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41" name="Imagen 40">
            <a:extLst>
              <a:ext uri="{FF2B5EF4-FFF2-40B4-BE49-F238E27FC236}">
                <a16:creationId xmlns:a16="http://schemas.microsoft.com/office/drawing/2014/main" id="{B38678BA-9D20-05E6-2928-46936D882DE6}"/>
              </a:ext>
            </a:extLst>
          </p:cNvPr>
          <p:cNvPicPr>
            <a:picLocks noChangeAspect="1"/>
          </p:cNvPicPr>
          <p:nvPr/>
        </p:nvPicPr>
        <p:blipFill rotWithShape="1">
          <a:blip r:embed="rId7" cstate="hqprint">
            <a:extLst>
              <a:ext uri="{BEBA8EAE-BF5A-486C-A8C5-ECC9F3942E4B}">
                <a14:imgProps xmlns:a14="http://schemas.microsoft.com/office/drawing/2010/main">
                  <a14:imgLayer r:embed="rId8">
                    <a14:imgEffect>
                      <a14:backgroundRemoval t="70472" b="97108" l="2649" r="99588">
                        <a14:foregroundMark x1="2766" y1="87519" x2="36904" y2="95738"/>
                        <a14:foregroundMark x1="3826" y1="91629" x2="77398" y2="97260"/>
                        <a14:foregroundMark x1="77398" y1="97260" x2="87421" y2="96557"/>
                        <a14:foregroundMark x1="99434" y1="86553" x2="99588" y2="82801"/>
                        <a14:foregroundMark x1="91936" y1="79300" x2="92126" y2="85673"/>
                        <a14:backgroundMark x1="92466" y1="92998" x2="92466" y2="92998"/>
                        <a14:backgroundMark x1="92172" y1="85540" x2="97999" y2="92998"/>
                        <a14:backgroundMark x1="91112" y1="95129" x2="99823" y2="97869"/>
                        <a14:backgroundMark x1="90583" y1="94368" x2="97175" y2="94368"/>
                        <a14:backgroundMark x1="97705" y1="89650" x2="98764" y2="91020"/>
                        <a14:backgroundMark x1="98764" y1="95129" x2="98764" y2="95129"/>
                        <a14:backgroundMark x1="98529" y1="92390" x2="98529" y2="92390"/>
                        <a14:backgroundMark x1="98764" y1="92390" x2="98764" y2="92390"/>
                        <a14:backgroundMark x1="98764" y1="92390" x2="98764" y2="92390"/>
                        <a14:backgroundMark x1="99294" y1="92390" x2="99294" y2="92390"/>
                        <a14:backgroundMark x1="99588" y1="92390" x2="99823" y2="99848"/>
                        <a14:backgroundMark x1="88464" y1="96499" x2="88758" y2="98478"/>
                        <a14:backgroundMark x1="90053" y1="92998" x2="90053" y2="95129"/>
                        <a14:backgroundMark x1="89523" y1="95129" x2="89288" y2="97869"/>
                        <a14:backgroundMark x1="88170" y1="96651" x2="88170" y2="96651"/>
                        <a14:backgroundMark x1="88346" y1="93607" x2="88464" y2="98021"/>
                        <a14:backgroundMark x1="91289" y1="89346" x2="94879" y2="89041"/>
                        <a14:backgroundMark x1="91289" y1="91629" x2="93584" y2="91781"/>
                        <a14:backgroundMark x1="98058" y1="91324" x2="99470" y2="90868"/>
                        <a14:backgroundMark x1="97469" y1="89346" x2="97881" y2="89346"/>
                        <a14:backgroundMark x1="98941" y1="89346" x2="99353" y2="89346"/>
                        <a14:backgroundMark x1="99470" y1="88432" x2="99470" y2="88432"/>
                        <a14:backgroundMark x1="99235" y1="87976" x2="99765" y2="87976"/>
                        <a14:backgroundMark x1="99470" y1="87215" x2="99470" y2="87215"/>
                        <a14:backgroundMark x1="99470" y1="87519" x2="99765" y2="88280"/>
                        <a14:backgroundMark x1="98882" y1="88737" x2="99353" y2="88737"/>
                        <a14:backgroundMark x1="91936" y1="86758" x2="93290" y2="86454"/>
                        <a14:backgroundMark x1="97469" y1="91629" x2="97057" y2="92085"/>
                      </a14:backgroundRemoval>
                    </a14:imgEffect>
                  </a14:imgLayer>
                </a14:imgProps>
              </a:ext>
              <a:ext uri="{28A0092B-C50C-407E-A947-70E740481C1C}">
                <a14:useLocalDpi xmlns:a14="http://schemas.microsoft.com/office/drawing/2010/main" val="0"/>
              </a:ext>
            </a:extLst>
          </a:blip>
          <a:srcRect t="67379"/>
          <a:stretch/>
        </p:blipFill>
        <p:spPr>
          <a:xfrm>
            <a:off x="0" y="6436777"/>
            <a:ext cx="3981311" cy="437158"/>
          </a:xfrm>
          <a:prstGeom prst="parallelogram">
            <a:avLst>
              <a:gd name="adj" fmla="val 104064"/>
            </a:avLst>
          </a:prstGeom>
        </p:spPr>
      </p:pic>
      <p:grpSp>
        <p:nvGrpSpPr>
          <p:cNvPr id="38" name="Grupo 37">
            <a:extLst>
              <a:ext uri="{FF2B5EF4-FFF2-40B4-BE49-F238E27FC236}">
                <a16:creationId xmlns:a16="http://schemas.microsoft.com/office/drawing/2014/main" id="{DB001E11-34F8-43E1-874B-13281612C8FD}"/>
              </a:ext>
            </a:extLst>
          </p:cNvPr>
          <p:cNvGrpSpPr/>
          <p:nvPr/>
        </p:nvGrpSpPr>
        <p:grpSpPr>
          <a:xfrm>
            <a:off x="2510556" y="653428"/>
            <a:ext cx="7580023" cy="1358770"/>
            <a:chOff x="-89003" y="-134478"/>
            <a:chExt cx="11023654" cy="1359257"/>
          </a:xfrm>
        </p:grpSpPr>
        <p:sp>
          <p:nvSpPr>
            <p:cNvPr id="39" name="object 27">
              <a:extLst>
                <a:ext uri="{FF2B5EF4-FFF2-40B4-BE49-F238E27FC236}">
                  <a16:creationId xmlns:a16="http://schemas.microsoft.com/office/drawing/2014/main" id="{10942D79-258A-4E95-8336-68FD3908F057}"/>
                </a:ext>
              </a:extLst>
            </p:cNvPr>
            <p:cNvSpPr txBox="1"/>
            <p:nvPr/>
          </p:nvSpPr>
          <p:spPr>
            <a:xfrm>
              <a:off x="-77126" y="-134478"/>
              <a:ext cx="11011777" cy="1359257"/>
            </a:xfrm>
            <a:prstGeom prst="rect">
              <a:avLst/>
            </a:prstGeom>
          </p:spPr>
          <p:txBody>
            <a:bodyPr vert="horz" wrap="square" lIns="0" tIns="15240" rIns="0" bIns="0" rtlCol="0">
              <a:spAutoFit/>
            </a:bodyPr>
            <a:lstStyle/>
            <a:p>
              <a:pPr marL="8890">
                <a:lnSpc>
                  <a:spcPct val="107000"/>
                </a:lnSpc>
                <a:spcBef>
                  <a:spcPts val="120"/>
                </a:spcBef>
                <a:spcAft>
                  <a:spcPts val="800"/>
                </a:spcAft>
              </a:pPr>
              <a:r>
                <a:rPr lang="es-EC" sz="2800" b="1" kern="1200" spc="15" dirty="0">
                  <a:solidFill>
                    <a:srgbClr val="006600"/>
                  </a:solidFill>
                  <a:effectLst/>
                  <a:latin typeface="Cambria" panose="02040503050406030204" pitchFamily="18" charset="0"/>
                  <a:ea typeface="Calibri" panose="020F0502020204030204" pitchFamily="34" charset="0"/>
                  <a:cs typeface="Cambria" panose="02040503050406030204" pitchFamily="18" charset="0"/>
                </a:rPr>
                <a:t>DESCENTRALIZADO DE </a:t>
              </a:r>
              <a:r>
                <a:rPr lang="es-EC" sz="8800" b="1" kern="1200" spc="15" dirty="0">
                  <a:solidFill>
                    <a:srgbClr val="FF0000"/>
                  </a:solidFill>
                  <a:effectLst/>
                  <a:latin typeface="Cambria" panose="02040503050406030204" pitchFamily="18" charset="0"/>
                  <a:ea typeface="Calibri" panose="020F0502020204030204" pitchFamily="34" charset="0"/>
                  <a:cs typeface="Cambria" panose="02040503050406030204" pitchFamily="18" charset="0"/>
                </a:rPr>
                <a:t>A</a:t>
              </a:r>
              <a:r>
                <a:rPr lang="es-EC" sz="2800" b="1" kern="1200" spc="15" dirty="0">
                  <a:solidFill>
                    <a:srgbClr val="006600"/>
                  </a:solidFill>
                  <a:effectLst/>
                  <a:latin typeface="Cambria" panose="02040503050406030204" pitchFamily="18" charset="0"/>
                  <a:ea typeface="Calibri" panose="020F0502020204030204" pitchFamily="34" charset="0"/>
                  <a:cs typeface="Cambria" panose="02040503050406030204" pitchFamily="18" charset="0"/>
                </a:rPr>
                <a:t>RCHIDONA </a:t>
              </a:r>
              <a:endParaRPr lang="es-EC" sz="1200" kern="100" dirty="0">
                <a:solidFill>
                  <a:srgbClr val="0066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0" name="object 27">
              <a:extLst>
                <a:ext uri="{FF2B5EF4-FFF2-40B4-BE49-F238E27FC236}">
                  <a16:creationId xmlns:a16="http://schemas.microsoft.com/office/drawing/2014/main" id="{E0D0D31E-36A0-4B9D-9637-63B3C10CB5EB}"/>
                </a:ext>
              </a:extLst>
            </p:cNvPr>
            <p:cNvSpPr txBox="1"/>
            <p:nvPr/>
          </p:nvSpPr>
          <p:spPr>
            <a:xfrm>
              <a:off x="-89003" y="13663"/>
              <a:ext cx="11011777" cy="453299"/>
            </a:xfrm>
            <a:prstGeom prst="rect">
              <a:avLst/>
            </a:prstGeom>
          </p:spPr>
          <p:txBody>
            <a:bodyPr vert="horz" wrap="square" lIns="0" tIns="15240" rIns="0" bIns="0" rtlCol="0">
              <a:spAutoFit/>
            </a:bodyPr>
            <a:lstStyle/>
            <a:p>
              <a:pPr marL="8890">
                <a:lnSpc>
                  <a:spcPct val="107000"/>
                </a:lnSpc>
                <a:spcBef>
                  <a:spcPts val="120"/>
                </a:spcBef>
                <a:spcAft>
                  <a:spcPts val="800"/>
                </a:spcAft>
              </a:pPr>
              <a:r>
                <a:rPr lang="es-EC" sz="2800" b="1" kern="1200" spc="15" dirty="0">
                  <a:solidFill>
                    <a:srgbClr val="006600"/>
                  </a:solidFill>
                  <a:effectLst/>
                  <a:latin typeface="Cambria" panose="02040503050406030204" pitchFamily="18" charset="0"/>
                  <a:ea typeface="Calibri" panose="020F0502020204030204" pitchFamily="34" charset="0"/>
                  <a:cs typeface="Cambria" panose="02040503050406030204" pitchFamily="18" charset="0"/>
                </a:rPr>
                <a:t>GOBIERNO AUTÓNOMO </a:t>
              </a:r>
              <a:endParaRPr lang="es-EC" sz="1200" kern="100" dirty="0">
                <a:solidFill>
                  <a:srgbClr val="00660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42" name="Imagen 41">
            <a:extLst>
              <a:ext uri="{FF2B5EF4-FFF2-40B4-BE49-F238E27FC236}">
                <a16:creationId xmlns:a16="http://schemas.microsoft.com/office/drawing/2014/main" id="{13C70314-20F2-805A-A610-8D9AB1AF1799}"/>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5245" b="17218" l="11926" r="88155">
                        <a14:foregroundMark x1="11926" y1="6271" x2="11926" y2="6271"/>
                        <a14:foregroundMark x1="17647" y1="5929" x2="17647" y2="5929"/>
                        <a14:foregroundMark x1="21515" y1="6442" x2="21515" y2="6442"/>
                        <a14:foregroundMark x1="20467" y1="14538" x2="20467" y2="14538"/>
                        <a14:foregroundMark x1="18131" y1="15849" x2="22160" y2="14823"/>
                        <a14:foregroundMark x1="18453" y1="14823" x2="23449" y2="14025"/>
                        <a14:foregroundMark x1="23932" y1="13512" x2="22160" y2="14652"/>
                        <a14:foregroundMark x1="23449" y1="14538" x2="23449" y2="14538"/>
                        <a14:foregroundMark x1="30137" y1="8894" x2="85657" y2="11117"/>
                        <a14:foregroundMark x1="45689" y1="8210" x2="69702" y2="7355"/>
                        <a14:foregroundMark x1="29170" y1="12486" x2="79855" y2="11745"/>
                        <a14:foregroundMark x1="79855" y1="11745" x2="85818" y2="11973"/>
                        <a14:foregroundMark x1="45044" y1="15849" x2="67043" y2="15906"/>
                        <a14:foregroundMark x1="67043" y1="15906" x2="71636" y2="15849"/>
                        <a14:foregroundMark x1="43997" y1="15906" x2="48751" y2="15735"/>
                        <a14:foregroundMark x1="42949" y1="16078" x2="50201" y2="16078"/>
                        <a14:foregroundMark x1="66479" y1="15906" x2="75745" y2="15849"/>
                        <a14:foregroundMark x1="43433" y1="16363" x2="67204" y2="15450"/>
                        <a14:foregroundMark x1="67204" y1="15450" x2="74053" y2="15906"/>
                        <a14:foregroundMark x1="46656" y1="16534" x2="53828" y2="16591"/>
                        <a14:foregroundMark x1="53828" y1="16591" x2="67123" y2="16306"/>
                        <a14:foregroundMark x1="67123" y1="16306" x2="74859" y2="16363"/>
                        <a14:foregroundMark x1="43997" y1="7184" x2="59146" y2="7469"/>
                        <a14:foregroundMark x1="59146" y1="7469" x2="66720" y2="7298"/>
                        <a14:foregroundMark x1="66720" y1="7298" x2="70588" y2="7298"/>
                        <a14:foregroundMark x1="44480" y1="7013" x2="51813" y2="6556"/>
                        <a14:foregroundMark x1="51813" y1="6556" x2="70669" y2="7127"/>
                        <a14:foregroundMark x1="44883" y1="6956" x2="58018" y2="6271"/>
                        <a14:foregroundMark x1="58018" y1="6271" x2="72119" y2="6784"/>
                        <a14:foregroundMark x1="70991" y1="7355" x2="70830" y2="9065"/>
                        <a14:foregroundMark x1="74295" y1="9749" x2="86624" y2="9521"/>
                        <a14:foregroundMark x1="86624" y1="9521" x2="87510" y2="9521"/>
                        <a14:foregroundMark x1="76148" y1="14196" x2="87994" y2="14367"/>
                        <a14:foregroundMark x1="86946" y1="9692" x2="88155" y2="13512"/>
                        <a14:foregroundMark x1="38034" y1="10034" x2="43755" y2="10376"/>
                        <a14:foregroundMark x1="37228" y1="9920" x2="37228" y2="11060"/>
                        <a14:foregroundMark x1="59952" y1="13170" x2="65512" y2="12828"/>
                        <a14:foregroundMark x1="65512" y1="12828" x2="66156" y2="12828"/>
                        <a14:foregroundMark x1="27478" y1="12486" x2="27478" y2="12486"/>
                        <a14:foregroundMark x1="16438" y1="5416" x2="19339" y2="5245"/>
                      </a14:backgroundRemoval>
                    </a14:imgEffect>
                  </a14:imgLayer>
                </a14:imgProps>
              </a:ext>
              <a:ext uri="{28A0092B-C50C-407E-A947-70E740481C1C}">
                <a14:useLocalDpi xmlns:a14="http://schemas.microsoft.com/office/drawing/2010/main" val="0"/>
              </a:ext>
            </a:extLst>
          </a:blip>
          <a:srcRect l="27345" t="4780" r="9812" b="81395"/>
          <a:stretch/>
        </p:blipFill>
        <p:spPr>
          <a:xfrm>
            <a:off x="3002732" y="3881477"/>
            <a:ext cx="5473461" cy="1459096"/>
          </a:xfrm>
          <a:prstGeom prst="rect">
            <a:avLst/>
          </a:prstGeom>
        </p:spPr>
      </p:pic>
      <p:sp>
        <p:nvSpPr>
          <p:cNvPr id="43" name="object 5">
            <a:extLst>
              <a:ext uri="{FF2B5EF4-FFF2-40B4-BE49-F238E27FC236}">
                <a16:creationId xmlns:a16="http://schemas.microsoft.com/office/drawing/2014/main" id="{3DB71DA0-2D11-2E48-D36F-6F36A390D582}"/>
              </a:ext>
            </a:extLst>
          </p:cNvPr>
          <p:cNvSpPr txBox="1"/>
          <p:nvPr/>
        </p:nvSpPr>
        <p:spPr>
          <a:xfrm>
            <a:off x="2163723" y="6245922"/>
            <a:ext cx="7151481" cy="580251"/>
          </a:xfrm>
          <a:prstGeom prst="rect">
            <a:avLst/>
          </a:prstGeom>
        </p:spPr>
        <p:txBody>
          <a:bodyPr vert="horz" wrap="square" lIns="0" tIns="25999" rIns="0" bIns="0" rtlCol="0">
            <a:spAutoFit/>
          </a:bodyPr>
          <a:lstStyle/>
          <a:p>
            <a:pPr marL="177985" algn="ctr">
              <a:spcBef>
                <a:spcPts val="205"/>
              </a:spcBef>
            </a:pPr>
            <a:r>
              <a:rPr lang="es-ES" sz="3600" b="1" dirty="0">
                <a:latin typeface="Cambria" panose="02040503050406030204" pitchFamily="18" charset="0"/>
                <a:ea typeface="Cambria" panose="02040503050406030204" pitchFamily="18" charset="0"/>
                <a:cs typeface="Verdana"/>
              </a:rPr>
              <a:t>GRACIAS</a:t>
            </a:r>
            <a:endParaRPr sz="2400" b="1" dirty="0">
              <a:latin typeface="Cambria" panose="02040503050406030204" pitchFamily="18" charset="0"/>
              <a:ea typeface="Cambria" panose="02040503050406030204" pitchFamily="18" charset="0"/>
              <a:cs typeface="Verdana"/>
            </a:endParaRPr>
          </a:p>
        </p:txBody>
      </p:sp>
      <p:pic>
        <p:nvPicPr>
          <p:cNvPr id="45" name="Imagen 44">
            <a:extLst>
              <a:ext uri="{FF2B5EF4-FFF2-40B4-BE49-F238E27FC236}">
                <a16:creationId xmlns:a16="http://schemas.microsoft.com/office/drawing/2014/main" id="{ADE749BE-3DA3-7395-D446-2314456A04CF}"/>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5245" b="17218" l="11926" r="88155">
                        <a14:foregroundMark x1="11926" y1="6271" x2="11926" y2="6271"/>
                        <a14:foregroundMark x1="17647" y1="5929" x2="17647" y2="5929"/>
                        <a14:foregroundMark x1="21515" y1="6442" x2="21515" y2="6442"/>
                        <a14:foregroundMark x1="20467" y1="14538" x2="20467" y2="14538"/>
                        <a14:foregroundMark x1="18131" y1="15849" x2="22160" y2="14823"/>
                        <a14:foregroundMark x1="18453" y1="14823" x2="23449" y2="14025"/>
                        <a14:foregroundMark x1="23932" y1="13512" x2="22160" y2="14652"/>
                        <a14:foregroundMark x1="23449" y1="14538" x2="23449" y2="14538"/>
                        <a14:foregroundMark x1="30137" y1="8894" x2="85657" y2="11117"/>
                        <a14:foregroundMark x1="45689" y1="8210" x2="69702" y2="7355"/>
                        <a14:foregroundMark x1="29170" y1="12486" x2="79855" y2="11745"/>
                        <a14:foregroundMark x1="79855" y1="11745" x2="85818" y2="11973"/>
                        <a14:foregroundMark x1="45044" y1="15849" x2="67043" y2="15906"/>
                        <a14:foregroundMark x1="67043" y1="15906" x2="71636" y2="15849"/>
                        <a14:foregroundMark x1="43997" y1="15906" x2="48751" y2="15735"/>
                        <a14:foregroundMark x1="42949" y1="16078" x2="50201" y2="16078"/>
                        <a14:foregroundMark x1="66479" y1="15906" x2="75745" y2="15849"/>
                        <a14:foregroundMark x1="43433" y1="16363" x2="67204" y2="15450"/>
                        <a14:foregroundMark x1="67204" y1="15450" x2="74053" y2="15906"/>
                        <a14:foregroundMark x1="46656" y1="16534" x2="53828" y2="16591"/>
                        <a14:foregroundMark x1="53828" y1="16591" x2="67123" y2="16306"/>
                        <a14:foregroundMark x1="67123" y1="16306" x2="74859" y2="16363"/>
                        <a14:foregroundMark x1="43997" y1="7184" x2="59146" y2="7469"/>
                        <a14:foregroundMark x1="59146" y1="7469" x2="66720" y2="7298"/>
                        <a14:foregroundMark x1="66720" y1="7298" x2="70588" y2="7298"/>
                        <a14:foregroundMark x1="44480" y1="7013" x2="51813" y2="6556"/>
                        <a14:foregroundMark x1="51813" y1="6556" x2="70669" y2="7127"/>
                        <a14:foregroundMark x1="44883" y1="6956" x2="58018" y2="6271"/>
                        <a14:foregroundMark x1="58018" y1="6271" x2="72119" y2="6784"/>
                        <a14:foregroundMark x1="70991" y1="7355" x2="70830" y2="9065"/>
                        <a14:foregroundMark x1="74295" y1="9749" x2="86624" y2="9521"/>
                        <a14:foregroundMark x1="86624" y1="9521" x2="87510" y2="9521"/>
                        <a14:foregroundMark x1="76148" y1="14196" x2="87994" y2="14367"/>
                        <a14:foregroundMark x1="86946" y1="9692" x2="88155" y2="13512"/>
                        <a14:foregroundMark x1="38034" y1="10034" x2="43755" y2="10376"/>
                        <a14:foregroundMark x1="37228" y1="9920" x2="37228" y2="11060"/>
                        <a14:foregroundMark x1="59952" y1="13170" x2="65512" y2="12828"/>
                        <a14:foregroundMark x1="65512" y1="12828" x2="66156" y2="12828"/>
                        <a14:foregroundMark x1="27478" y1="12486" x2="27478" y2="12486"/>
                        <a14:foregroundMark x1="16438" y1="5416" x2="19339" y2="5245"/>
                      </a14:backgroundRemoval>
                    </a14:imgEffect>
                  </a14:imgLayer>
                </a14:imgProps>
              </a:ext>
              <a:ext uri="{28A0092B-C50C-407E-A947-70E740481C1C}">
                <a14:useLocalDpi xmlns:a14="http://schemas.microsoft.com/office/drawing/2010/main" val="0"/>
              </a:ext>
            </a:extLst>
          </a:blip>
          <a:srcRect l="11112" t="4780" r="72701" b="83731"/>
          <a:stretch/>
        </p:blipFill>
        <p:spPr>
          <a:xfrm>
            <a:off x="4728453" y="1829880"/>
            <a:ext cx="1991068" cy="2129088"/>
          </a:xfrm>
          <a:prstGeom prst="rect">
            <a:avLst/>
          </a:prstGeom>
        </p:spPr>
      </p:pic>
      <p:sp>
        <p:nvSpPr>
          <p:cNvPr id="17" name="object 5">
            <a:extLst>
              <a:ext uri="{FF2B5EF4-FFF2-40B4-BE49-F238E27FC236}">
                <a16:creationId xmlns:a16="http://schemas.microsoft.com/office/drawing/2014/main" id="{60F154ED-0296-EB5A-443F-92F2338BA416}"/>
              </a:ext>
            </a:extLst>
          </p:cNvPr>
          <p:cNvSpPr txBox="1"/>
          <p:nvPr/>
        </p:nvSpPr>
        <p:spPr>
          <a:xfrm>
            <a:off x="-179951" y="4946566"/>
            <a:ext cx="12192000" cy="1245088"/>
          </a:xfrm>
          <a:prstGeom prst="rect">
            <a:avLst/>
          </a:prstGeom>
        </p:spPr>
        <p:txBody>
          <a:bodyPr vert="horz" wrap="square" lIns="0" tIns="13847" rIns="0" bIns="0" rtlCol="0">
            <a:spAutoFit/>
          </a:bodyPr>
          <a:lstStyle/>
          <a:p>
            <a:pPr marL="94806" algn="ctr">
              <a:spcBef>
                <a:spcPts val="109"/>
              </a:spcBef>
            </a:pPr>
            <a:r>
              <a:rPr lang="es-EC" sz="8000" b="1" spc="15" dirty="0">
                <a:solidFill>
                  <a:srgbClr val="FF0000"/>
                </a:solidFill>
                <a:latin typeface="Cambria" panose="02040503050406030204" pitchFamily="18" charset="0"/>
              </a:rPr>
              <a:t>S</a:t>
            </a:r>
            <a:r>
              <a:rPr lang="es-EC" sz="3600" b="1" dirty="0">
                <a:latin typeface="Cambria" panose="02040503050406030204" pitchFamily="18" charset="0"/>
                <a:ea typeface="Cambria" panose="02040503050406030204" pitchFamily="18" charset="0"/>
              </a:rPr>
              <a:t>UBDIRECCIÓN DE  </a:t>
            </a:r>
            <a:r>
              <a:rPr lang="es-EC" sz="7200" b="1" dirty="0">
                <a:solidFill>
                  <a:srgbClr val="006600"/>
                </a:solidFill>
                <a:latin typeface="Cambria" panose="02040503050406030204" pitchFamily="18" charset="0"/>
                <a:ea typeface="Cambria" panose="02040503050406030204" pitchFamily="18" charset="0"/>
              </a:rPr>
              <a:t>P</a:t>
            </a:r>
            <a:r>
              <a:rPr lang="es-EC" sz="3600" b="1" dirty="0">
                <a:latin typeface="Cambria" panose="02040503050406030204" pitchFamily="18" charset="0"/>
                <a:ea typeface="Cambria" panose="02040503050406030204" pitchFamily="18" charset="0"/>
              </a:rPr>
              <a:t>LANIFICACIÓN INSTITUCIONAL </a:t>
            </a:r>
            <a:endParaRPr lang="es-EC" sz="2800" b="1" dirty="0">
              <a:solidFill>
                <a:srgbClr val="FF6600"/>
              </a:solidFill>
              <a:latin typeface="Cambria" panose="02040503050406030204" pitchFamily="18" charset="0"/>
              <a:ea typeface="Cambria" panose="02040503050406030204" pitchFamily="18" charset="0"/>
              <a:cs typeface="Arial"/>
            </a:endParaRPr>
          </a:p>
        </p:txBody>
      </p:sp>
    </p:spTree>
    <p:extLst>
      <p:ext uri="{BB962C8B-B14F-4D97-AF65-F5344CB8AC3E}">
        <p14:creationId xmlns:p14="http://schemas.microsoft.com/office/powerpoint/2010/main" val="171778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randombar(horizontal)">
                                      <p:cBhvr>
                                        <p:cTn id="7" dur="1100"/>
                                        <p:tgtEl>
                                          <p:spTgt spid="3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randombar(horizontal)">
                                      <p:cBhvr>
                                        <p:cTn id="10" dur="1100"/>
                                        <p:tgtEl>
                                          <p:spTgt spid="43"/>
                                        </p:tgtEl>
                                      </p:cBhvr>
                                    </p:animEffect>
                                  </p:childTnLst>
                                </p:cTn>
                              </p:par>
                              <p:par>
                                <p:cTn id="11" presetID="6" presetClass="entr" presetSubtype="32"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circle(out)">
                                      <p:cBhvr>
                                        <p:cTn id="13" dur="2000"/>
                                        <p:tgtEl>
                                          <p:spTgt spid="45"/>
                                        </p:tgtEl>
                                      </p:cBhvr>
                                    </p:animEffect>
                                  </p:childTnLst>
                                </p:cTn>
                              </p:par>
                              <p:par>
                                <p:cTn id="14" presetID="6" presetClass="entr" presetSubtype="32"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circle(out)">
                                      <p:cBhvr>
                                        <p:cTn id="16"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2180</TotalTime>
  <Words>1702</Words>
  <Application>Microsoft Office PowerPoint</Application>
  <PresentationFormat>Panorámica</PresentationFormat>
  <Paragraphs>285</Paragraphs>
  <Slides>26</Slides>
  <Notes>17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26</vt:i4>
      </vt:variant>
    </vt:vector>
  </HeadingPairs>
  <TitlesOfParts>
    <vt:vector size="33" baseType="lpstr">
      <vt:lpstr>Microsoft YaHei</vt:lpstr>
      <vt:lpstr>Arial</vt:lpstr>
      <vt:lpstr>Calibri</vt:lpstr>
      <vt:lpstr>Calibri Light</vt:lpstr>
      <vt:lpstr>Cambria</vt:lpstr>
      <vt:lpstr>Century Gothic</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CESAR VELASQUEZ</dc:creator>
  <cp:lastModifiedBy>CESAR VELASQUEZ</cp:lastModifiedBy>
  <cp:revision>51</cp:revision>
  <cp:lastPrinted>2024-02-09T13:10:53Z</cp:lastPrinted>
  <dcterms:created xsi:type="dcterms:W3CDTF">2023-05-15T20:04:22Z</dcterms:created>
  <dcterms:modified xsi:type="dcterms:W3CDTF">2024-02-16T12:57:38Z</dcterms:modified>
</cp:coreProperties>
</file>