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bookmarkIdSeed="3">
  <p:sldMasterIdLst>
    <p:sldMasterId id="2147483648" r:id="rId1"/>
  </p:sldMasterIdLst>
  <p:notesMasterIdLst>
    <p:notesMasterId r:id="rId29"/>
  </p:notesMasterIdLst>
  <p:sldIdLst>
    <p:sldId id="571" r:id="rId2"/>
    <p:sldId id="590" r:id="rId3"/>
    <p:sldId id="608" r:id="rId4"/>
    <p:sldId id="258" r:id="rId5"/>
    <p:sldId id="620" r:id="rId6"/>
    <p:sldId id="259" r:id="rId7"/>
    <p:sldId id="260" r:id="rId8"/>
    <p:sldId id="622" r:id="rId9"/>
    <p:sldId id="261" r:id="rId10"/>
    <p:sldId id="623" r:id="rId11"/>
    <p:sldId id="624" r:id="rId12"/>
    <p:sldId id="625" r:id="rId13"/>
    <p:sldId id="612" r:id="rId14"/>
    <p:sldId id="613" r:id="rId15"/>
    <p:sldId id="614" r:id="rId16"/>
    <p:sldId id="642" r:id="rId17"/>
    <p:sldId id="626" r:id="rId18"/>
    <p:sldId id="627" r:id="rId19"/>
    <p:sldId id="628" r:id="rId20"/>
    <p:sldId id="629" r:id="rId21"/>
    <p:sldId id="630" r:id="rId22"/>
    <p:sldId id="631" r:id="rId23"/>
    <p:sldId id="632" r:id="rId24"/>
    <p:sldId id="633" r:id="rId25"/>
    <p:sldId id="635" r:id="rId26"/>
    <p:sldId id="609" r:id="rId27"/>
    <p:sldId id="580" r:id="rId28"/>
  </p:sldIdLst>
  <p:sldSz cx="12192000" cy="6858000"/>
  <p:notesSz cx="6797675" cy="9856788"/>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TPC" initials="D"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A4E4"/>
    <a:srgbClr val="006600"/>
    <a:srgbClr val="FF6600"/>
    <a:srgbClr val="3BCCFF"/>
    <a:srgbClr val="996633"/>
    <a:srgbClr val="FF0000"/>
    <a:srgbClr val="FFE1E1"/>
    <a:srgbClr val="FFBDBD"/>
    <a:srgbClr val="E1F7FF"/>
    <a:srgbClr val="EAF2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153" autoAdjust="0"/>
    <p:restoredTop sz="94660"/>
  </p:normalViewPr>
  <p:slideViewPr>
    <p:cSldViewPr snapToGrid="0">
      <p:cViewPr varScale="1">
        <p:scale>
          <a:sx n="79" d="100"/>
          <a:sy n="79" d="100"/>
        </p:scale>
        <p:origin x="21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2">
  <dgm:title val=""/>
  <dgm:desc val=""/>
  <dgm:catLst>
    <dgm:cat type="colorful" pri="10300"/>
  </dgm:catLst>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3">
  <dgm:title val=""/>
  <dgm:desc val=""/>
  <dgm:catLst>
    <dgm:cat type="colorful" pri="10300"/>
  </dgm:catLst>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5F5F0B85-9D7F-436E-B8B3-B3E7816E8AAD}" type="doc">
      <dgm:prSet loTypeId="urn:microsoft.com/office/officeart/2005/8/layout/radial6#1" loCatId="relationship" qsTypeId="urn:microsoft.com/office/officeart/2005/8/quickstyle/simple1#1" qsCatId="simple" csTypeId="urn:microsoft.com/office/officeart/2005/8/colors/colorful1#1" csCatId="colorful" phldr="1"/>
      <dgm:spPr/>
      <dgm:t>
        <a:bodyPr/>
        <a:lstStyle/>
        <a:p>
          <a:endParaRPr lang="es-EC"/>
        </a:p>
      </dgm:t>
    </dgm:pt>
    <dgm:pt modelId="{5BC76C87-34DA-41A9-8DF4-9EED550CCE7E}">
      <dgm:prSet phldrT="[Texto]"/>
      <dgm:spPr/>
      <dgm:t>
        <a:bodyPr/>
        <a:lstStyle/>
        <a:p>
          <a:pPr>
            <a:buClr>
              <a:srgbClr val="5C5D5F"/>
            </a:buClr>
            <a:buSzPts val="3200"/>
            <a:buFont typeface="Arial" panose="020B0604020202020204"/>
            <a:buNone/>
          </a:pPr>
          <a:r>
            <a:rPr lang="en-US" b="1" i="0" u="none" strike="noStrike" cap="none">
              <a:latin typeface="Microsoft YaHei" panose="020B0503020204020204" charset="-122"/>
              <a:ea typeface="Microsoft YaHei" panose="020B0503020204020204" charset="-122"/>
              <a:cs typeface="Microsoft YaHei" panose="020B0503020204020204" charset="-122"/>
              <a:sym typeface="Microsoft YaHei" panose="020B0503020204020204" charset="-122"/>
            </a:rPr>
            <a:t>¿Sobre qué rendir cuentas?</a:t>
          </a:r>
          <a:endParaRPr lang="es-EC" dirty="0"/>
        </a:p>
      </dgm:t>
    </dgm:pt>
    <dgm:pt modelId="{F4C1A560-4ABA-41F2-8DBB-0E5441CD39DB}" type="parTrans" cxnId="{7B3F0A40-F091-4E6E-B74C-3AB1D51837E7}">
      <dgm:prSet/>
      <dgm:spPr/>
      <dgm:t>
        <a:bodyPr/>
        <a:lstStyle/>
        <a:p>
          <a:endParaRPr lang="es-EC"/>
        </a:p>
      </dgm:t>
    </dgm:pt>
    <dgm:pt modelId="{52177426-3C1D-49D6-B2A7-37390F332A47}" type="sibTrans" cxnId="{7B3F0A40-F091-4E6E-B74C-3AB1D51837E7}">
      <dgm:prSet/>
      <dgm:spPr/>
      <dgm:t>
        <a:bodyPr/>
        <a:lstStyle/>
        <a:p>
          <a:endParaRPr lang="es-EC"/>
        </a:p>
      </dgm:t>
    </dgm:pt>
    <dgm:pt modelId="{8EA7052B-82F6-4A71-9CAE-A022D5FBAB14}">
      <dgm:prSet phldrT="[Texto]" custT="1"/>
      <dgm:spPr/>
      <dgm:t>
        <a:bodyPr/>
        <a:lstStyle/>
        <a:p>
          <a:r>
            <a:rPr lang="en-US" sz="1400" b="1" u="none" strike="noStrike" cap="none"/>
            <a:t>PLANIFICACIÓN</a:t>
          </a:r>
          <a:endParaRPr lang="es-EC" sz="1400" dirty="0"/>
        </a:p>
      </dgm:t>
    </dgm:pt>
    <dgm:pt modelId="{02EFC49A-FBCD-460B-9F63-3FF11AF676A4}" type="parTrans" cxnId="{1C9224C1-DB5B-42E2-AB7D-70FCE7DFA728}">
      <dgm:prSet/>
      <dgm:spPr/>
      <dgm:t>
        <a:bodyPr/>
        <a:lstStyle/>
        <a:p>
          <a:endParaRPr lang="es-EC"/>
        </a:p>
      </dgm:t>
    </dgm:pt>
    <dgm:pt modelId="{34704B5D-47B1-4B36-8E61-3195A1EA62A2}" type="sibTrans" cxnId="{1C9224C1-DB5B-42E2-AB7D-70FCE7DFA728}">
      <dgm:prSet/>
      <dgm:spPr/>
      <dgm:t>
        <a:bodyPr/>
        <a:lstStyle/>
        <a:p>
          <a:endParaRPr lang="es-EC"/>
        </a:p>
      </dgm:t>
    </dgm:pt>
    <dgm:pt modelId="{F2587A43-B7F8-408D-A0FE-5065D0DE2110}">
      <dgm:prSet phldrT="[Texto]" custT="1"/>
      <dgm:spPr/>
      <dgm:t>
        <a:bodyPr/>
        <a:lstStyle/>
        <a:p>
          <a:r>
            <a:rPr lang="en-US" sz="1400" b="1" u="none" strike="noStrike" cap="none"/>
            <a:t>PRESUPUESTO</a:t>
          </a:r>
          <a:endParaRPr lang="es-EC" sz="1400" dirty="0"/>
        </a:p>
      </dgm:t>
    </dgm:pt>
    <dgm:pt modelId="{05BED77A-33EB-42BC-A7F5-77F69C048ECA}" type="parTrans" cxnId="{CAB813C2-235D-488A-80D0-EF8E4E075CC8}">
      <dgm:prSet/>
      <dgm:spPr/>
      <dgm:t>
        <a:bodyPr/>
        <a:lstStyle/>
        <a:p>
          <a:endParaRPr lang="es-EC"/>
        </a:p>
      </dgm:t>
    </dgm:pt>
    <dgm:pt modelId="{B4422724-4A10-49DF-81B5-BA3AD91E3502}" type="sibTrans" cxnId="{CAB813C2-235D-488A-80D0-EF8E4E075CC8}">
      <dgm:prSet/>
      <dgm:spPr/>
      <dgm:t>
        <a:bodyPr/>
        <a:lstStyle/>
        <a:p>
          <a:endParaRPr lang="es-EC"/>
        </a:p>
      </dgm:t>
    </dgm:pt>
    <dgm:pt modelId="{74BCC146-99C7-4000-8115-333315A12505}">
      <dgm:prSet phldrT="[Texto]" custT="1"/>
      <dgm:spPr/>
      <dgm:t>
        <a:bodyPr/>
        <a:lstStyle/>
        <a:p>
          <a:pPr>
            <a:buClr>
              <a:srgbClr val="595959"/>
            </a:buClr>
            <a:buSzPts val="1800"/>
            <a:buFont typeface="Calibri" panose="020F0502020204030204"/>
            <a:buNone/>
          </a:pPr>
          <a:r>
            <a:rPr lang="en-US" sz="1400" b="1" u="none" strike="noStrike" cap="none"/>
            <a:t>CONTROL</a:t>
          </a:r>
          <a:endParaRPr lang="es-EC" sz="1400" dirty="0"/>
        </a:p>
      </dgm:t>
    </dgm:pt>
    <dgm:pt modelId="{E14CA198-4CA0-422C-931C-BF3B60218DBE}" type="parTrans" cxnId="{A16B13B6-5AFF-44D3-8648-3CC8988097F3}">
      <dgm:prSet/>
      <dgm:spPr/>
      <dgm:t>
        <a:bodyPr/>
        <a:lstStyle/>
        <a:p>
          <a:endParaRPr lang="es-EC"/>
        </a:p>
      </dgm:t>
    </dgm:pt>
    <dgm:pt modelId="{61F46F11-CCDB-457D-8907-3FF25875E3FE}" type="sibTrans" cxnId="{A16B13B6-5AFF-44D3-8648-3CC8988097F3}">
      <dgm:prSet/>
      <dgm:spPr/>
      <dgm:t>
        <a:bodyPr/>
        <a:lstStyle/>
        <a:p>
          <a:endParaRPr lang="es-EC"/>
        </a:p>
      </dgm:t>
    </dgm:pt>
    <dgm:pt modelId="{3CF876CD-3EB9-401C-A07E-19A4E23F0A95}">
      <dgm:prSet phldrT="[Texto]" custT="1"/>
      <dgm:spPr/>
      <dgm:t>
        <a:bodyPr/>
        <a:lstStyle/>
        <a:p>
          <a:r>
            <a:rPr lang="en-US" sz="1400" b="1" u="none" strike="noStrike" cap="none"/>
            <a:t>PARTICIPACIÓN CIUDADANA</a:t>
          </a:r>
          <a:endParaRPr lang="es-EC" sz="1400" dirty="0"/>
        </a:p>
      </dgm:t>
    </dgm:pt>
    <dgm:pt modelId="{1B99C7EC-2A79-4D1E-81EA-3F8C909EBC6F}" type="parTrans" cxnId="{70131F1D-E0BB-4ECE-BCD9-7FB777EE4E4E}">
      <dgm:prSet/>
      <dgm:spPr/>
      <dgm:t>
        <a:bodyPr/>
        <a:lstStyle/>
        <a:p>
          <a:endParaRPr lang="es-EC"/>
        </a:p>
      </dgm:t>
    </dgm:pt>
    <dgm:pt modelId="{D990FB7B-C5B6-48F2-9E5A-C1498BF4154F}" type="sibTrans" cxnId="{70131F1D-E0BB-4ECE-BCD9-7FB777EE4E4E}">
      <dgm:prSet/>
      <dgm:spPr/>
      <dgm:t>
        <a:bodyPr/>
        <a:lstStyle/>
        <a:p>
          <a:endParaRPr lang="es-EC"/>
        </a:p>
      </dgm:t>
    </dgm:pt>
    <dgm:pt modelId="{CB2ED898-34EE-443D-9A7C-B770D18354A3}" type="pres">
      <dgm:prSet presAssocID="{5F5F0B85-9D7F-436E-B8B3-B3E7816E8AAD}" presName="Name0" presStyleCnt="0">
        <dgm:presLayoutVars>
          <dgm:chMax val="1"/>
          <dgm:dir/>
          <dgm:animLvl val="ctr"/>
          <dgm:resizeHandles val="exact"/>
        </dgm:presLayoutVars>
      </dgm:prSet>
      <dgm:spPr/>
    </dgm:pt>
    <dgm:pt modelId="{A327515E-C0BA-4DD7-928A-0C12FDCF34EA}" type="pres">
      <dgm:prSet presAssocID="{5BC76C87-34DA-41A9-8DF4-9EED550CCE7E}" presName="centerShape" presStyleLbl="node0" presStyleIdx="0" presStyleCnt="1"/>
      <dgm:spPr/>
    </dgm:pt>
    <dgm:pt modelId="{4C08F5C3-A2A5-428F-BBFA-083C9EA69ED4}" type="pres">
      <dgm:prSet presAssocID="{8EA7052B-82F6-4A71-9CAE-A022D5FBAB14}" presName="node" presStyleLbl="node1" presStyleIdx="0" presStyleCnt="4" custScaleX="126065" custScaleY="98396">
        <dgm:presLayoutVars>
          <dgm:bulletEnabled val="1"/>
        </dgm:presLayoutVars>
      </dgm:prSet>
      <dgm:spPr/>
    </dgm:pt>
    <dgm:pt modelId="{E56401FB-BD2E-4973-99F4-DB3AEA5CFA98}" type="pres">
      <dgm:prSet presAssocID="{8EA7052B-82F6-4A71-9CAE-A022D5FBAB14}" presName="dummy" presStyleCnt="0"/>
      <dgm:spPr/>
    </dgm:pt>
    <dgm:pt modelId="{14280D08-3D3D-4F86-80C6-1D424AC94E95}" type="pres">
      <dgm:prSet presAssocID="{34704B5D-47B1-4B36-8E61-3195A1EA62A2}" presName="sibTrans" presStyleLbl="sibTrans2D1" presStyleIdx="0" presStyleCnt="4"/>
      <dgm:spPr/>
    </dgm:pt>
    <dgm:pt modelId="{C42485E1-4F0C-4EBD-BDC3-C6E6328FD32A}" type="pres">
      <dgm:prSet presAssocID="{F2587A43-B7F8-408D-A0FE-5065D0DE2110}" presName="node" presStyleLbl="node1" presStyleIdx="1" presStyleCnt="4" custScaleX="126065" custScaleY="98396">
        <dgm:presLayoutVars>
          <dgm:bulletEnabled val="1"/>
        </dgm:presLayoutVars>
      </dgm:prSet>
      <dgm:spPr/>
    </dgm:pt>
    <dgm:pt modelId="{8F6B8FF0-26BE-4422-9457-3705AEC5BB62}" type="pres">
      <dgm:prSet presAssocID="{F2587A43-B7F8-408D-A0FE-5065D0DE2110}" presName="dummy" presStyleCnt="0"/>
      <dgm:spPr/>
    </dgm:pt>
    <dgm:pt modelId="{ADD2EF49-11B1-429A-ABB3-8DC53B73FAAA}" type="pres">
      <dgm:prSet presAssocID="{B4422724-4A10-49DF-81B5-BA3AD91E3502}" presName="sibTrans" presStyleLbl="sibTrans2D1" presStyleIdx="1" presStyleCnt="4"/>
      <dgm:spPr/>
    </dgm:pt>
    <dgm:pt modelId="{4E2313EF-C32C-4321-B965-710EEC8C22F6}" type="pres">
      <dgm:prSet presAssocID="{74BCC146-99C7-4000-8115-333315A12505}" presName="node" presStyleLbl="node1" presStyleIdx="2" presStyleCnt="4" custScaleX="126065" custScaleY="98396">
        <dgm:presLayoutVars>
          <dgm:bulletEnabled val="1"/>
        </dgm:presLayoutVars>
      </dgm:prSet>
      <dgm:spPr/>
    </dgm:pt>
    <dgm:pt modelId="{7B09B56A-DC24-4A75-B6EA-B2E25573082F}" type="pres">
      <dgm:prSet presAssocID="{74BCC146-99C7-4000-8115-333315A12505}" presName="dummy" presStyleCnt="0"/>
      <dgm:spPr/>
    </dgm:pt>
    <dgm:pt modelId="{E40B94AB-A04D-41F3-8508-136D2D140B20}" type="pres">
      <dgm:prSet presAssocID="{61F46F11-CCDB-457D-8907-3FF25875E3FE}" presName="sibTrans" presStyleLbl="sibTrans2D1" presStyleIdx="2" presStyleCnt="4"/>
      <dgm:spPr/>
    </dgm:pt>
    <dgm:pt modelId="{E987BA53-706E-4125-8B5B-7E0E0DD67AF3}" type="pres">
      <dgm:prSet presAssocID="{3CF876CD-3EB9-401C-A07E-19A4E23F0A95}" presName="node" presStyleLbl="node1" presStyleIdx="3" presStyleCnt="4" custScaleX="126065" custScaleY="98396">
        <dgm:presLayoutVars>
          <dgm:bulletEnabled val="1"/>
        </dgm:presLayoutVars>
      </dgm:prSet>
      <dgm:spPr/>
    </dgm:pt>
    <dgm:pt modelId="{DB41B6A5-FA09-4284-9F43-7D3D5A72BCE4}" type="pres">
      <dgm:prSet presAssocID="{3CF876CD-3EB9-401C-A07E-19A4E23F0A95}" presName="dummy" presStyleCnt="0"/>
      <dgm:spPr/>
    </dgm:pt>
    <dgm:pt modelId="{1E84492E-18C4-48A0-96BE-FB202656CD6D}" type="pres">
      <dgm:prSet presAssocID="{D990FB7B-C5B6-48F2-9E5A-C1498BF4154F}" presName="sibTrans" presStyleLbl="sibTrans2D1" presStyleIdx="3" presStyleCnt="4"/>
      <dgm:spPr/>
    </dgm:pt>
  </dgm:ptLst>
  <dgm:cxnLst>
    <dgm:cxn modelId="{08FB9E04-A156-467A-BD24-E63B5A850D0A}" type="presOf" srcId="{8EA7052B-82F6-4A71-9CAE-A022D5FBAB14}" destId="{4C08F5C3-A2A5-428F-BBFA-083C9EA69ED4}" srcOrd="0" destOrd="0" presId="urn:microsoft.com/office/officeart/2005/8/layout/radial6#1"/>
    <dgm:cxn modelId="{F097630C-26BD-4293-BC6A-DF5F5295FDF1}" type="presOf" srcId="{74BCC146-99C7-4000-8115-333315A12505}" destId="{4E2313EF-C32C-4321-B965-710EEC8C22F6}" srcOrd="0" destOrd="0" presId="urn:microsoft.com/office/officeart/2005/8/layout/radial6#1"/>
    <dgm:cxn modelId="{E2D88516-5368-44CE-B8A4-7CC6231E0DEE}" type="presOf" srcId="{5F5F0B85-9D7F-436E-B8B3-B3E7816E8AAD}" destId="{CB2ED898-34EE-443D-9A7C-B770D18354A3}" srcOrd="0" destOrd="0" presId="urn:microsoft.com/office/officeart/2005/8/layout/radial6#1"/>
    <dgm:cxn modelId="{70131F1D-E0BB-4ECE-BCD9-7FB777EE4E4E}" srcId="{5BC76C87-34DA-41A9-8DF4-9EED550CCE7E}" destId="{3CF876CD-3EB9-401C-A07E-19A4E23F0A95}" srcOrd="3" destOrd="0" parTransId="{1B99C7EC-2A79-4D1E-81EA-3F8C909EBC6F}" sibTransId="{D990FB7B-C5B6-48F2-9E5A-C1498BF4154F}"/>
    <dgm:cxn modelId="{7B3F0A40-F091-4E6E-B74C-3AB1D51837E7}" srcId="{5F5F0B85-9D7F-436E-B8B3-B3E7816E8AAD}" destId="{5BC76C87-34DA-41A9-8DF4-9EED550CCE7E}" srcOrd="0" destOrd="0" parTransId="{F4C1A560-4ABA-41F2-8DBB-0E5441CD39DB}" sibTransId="{52177426-3C1D-49D6-B2A7-37390F332A47}"/>
    <dgm:cxn modelId="{A6DC6369-3FCF-49BB-B8C8-D860C0F3B674}" type="presOf" srcId="{B4422724-4A10-49DF-81B5-BA3AD91E3502}" destId="{ADD2EF49-11B1-429A-ABB3-8DC53B73FAAA}" srcOrd="0" destOrd="0" presId="urn:microsoft.com/office/officeart/2005/8/layout/radial6#1"/>
    <dgm:cxn modelId="{3103016C-6445-4B59-9CF2-04CC1BBA22FC}" type="presOf" srcId="{3CF876CD-3EB9-401C-A07E-19A4E23F0A95}" destId="{E987BA53-706E-4125-8B5B-7E0E0DD67AF3}" srcOrd="0" destOrd="0" presId="urn:microsoft.com/office/officeart/2005/8/layout/radial6#1"/>
    <dgm:cxn modelId="{EA4C6452-1AFE-425A-81B5-94D09AABC45F}" type="presOf" srcId="{61F46F11-CCDB-457D-8907-3FF25875E3FE}" destId="{E40B94AB-A04D-41F3-8508-136D2D140B20}" srcOrd="0" destOrd="0" presId="urn:microsoft.com/office/officeart/2005/8/layout/radial6#1"/>
    <dgm:cxn modelId="{CBEFCA92-2AF8-4204-A89E-A9A3758773A0}" type="presOf" srcId="{5BC76C87-34DA-41A9-8DF4-9EED550CCE7E}" destId="{A327515E-C0BA-4DD7-928A-0C12FDCF34EA}" srcOrd="0" destOrd="0" presId="urn:microsoft.com/office/officeart/2005/8/layout/radial6#1"/>
    <dgm:cxn modelId="{F7CE29AA-7523-45CE-9D6B-C182C69D16F4}" type="presOf" srcId="{34704B5D-47B1-4B36-8E61-3195A1EA62A2}" destId="{14280D08-3D3D-4F86-80C6-1D424AC94E95}" srcOrd="0" destOrd="0" presId="urn:microsoft.com/office/officeart/2005/8/layout/radial6#1"/>
    <dgm:cxn modelId="{A16B13B6-5AFF-44D3-8648-3CC8988097F3}" srcId="{5BC76C87-34DA-41A9-8DF4-9EED550CCE7E}" destId="{74BCC146-99C7-4000-8115-333315A12505}" srcOrd="2" destOrd="0" parTransId="{E14CA198-4CA0-422C-931C-BF3B60218DBE}" sibTransId="{61F46F11-CCDB-457D-8907-3FF25875E3FE}"/>
    <dgm:cxn modelId="{1C9224C1-DB5B-42E2-AB7D-70FCE7DFA728}" srcId="{5BC76C87-34DA-41A9-8DF4-9EED550CCE7E}" destId="{8EA7052B-82F6-4A71-9CAE-A022D5FBAB14}" srcOrd="0" destOrd="0" parTransId="{02EFC49A-FBCD-460B-9F63-3FF11AF676A4}" sibTransId="{34704B5D-47B1-4B36-8E61-3195A1EA62A2}"/>
    <dgm:cxn modelId="{CAB813C2-235D-488A-80D0-EF8E4E075CC8}" srcId="{5BC76C87-34DA-41A9-8DF4-9EED550CCE7E}" destId="{F2587A43-B7F8-408D-A0FE-5065D0DE2110}" srcOrd="1" destOrd="0" parTransId="{05BED77A-33EB-42BC-A7F5-77F69C048ECA}" sibTransId="{B4422724-4A10-49DF-81B5-BA3AD91E3502}"/>
    <dgm:cxn modelId="{E2C359C5-0E39-467D-BB69-3F4645C13573}" type="presOf" srcId="{D990FB7B-C5B6-48F2-9E5A-C1498BF4154F}" destId="{1E84492E-18C4-48A0-96BE-FB202656CD6D}" srcOrd="0" destOrd="0" presId="urn:microsoft.com/office/officeart/2005/8/layout/radial6#1"/>
    <dgm:cxn modelId="{57153DE1-6496-4C6B-8008-EEB75F5DE8E2}" type="presOf" srcId="{F2587A43-B7F8-408D-A0FE-5065D0DE2110}" destId="{C42485E1-4F0C-4EBD-BDC3-C6E6328FD32A}" srcOrd="0" destOrd="0" presId="urn:microsoft.com/office/officeart/2005/8/layout/radial6#1"/>
    <dgm:cxn modelId="{6546FD64-1A9D-4144-863C-2D084E98072D}" type="presParOf" srcId="{CB2ED898-34EE-443D-9A7C-B770D18354A3}" destId="{A327515E-C0BA-4DD7-928A-0C12FDCF34EA}" srcOrd="0" destOrd="0" presId="urn:microsoft.com/office/officeart/2005/8/layout/radial6#1"/>
    <dgm:cxn modelId="{F9ABE51A-CDDC-4903-87D8-DA4CA976AA9D}" type="presParOf" srcId="{CB2ED898-34EE-443D-9A7C-B770D18354A3}" destId="{4C08F5C3-A2A5-428F-BBFA-083C9EA69ED4}" srcOrd="1" destOrd="0" presId="urn:microsoft.com/office/officeart/2005/8/layout/radial6#1"/>
    <dgm:cxn modelId="{1CA4A931-2AEF-4DE7-99A8-683B2871ACCE}" type="presParOf" srcId="{CB2ED898-34EE-443D-9A7C-B770D18354A3}" destId="{E56401FB-BD2E-4973-99F4-DB3AEA5CFA98}" srcOrd="2" destOrd="0" presId="urn:microsoft.com/office/officeart/2005/8/layout/radial6#1"/>
    <dgm:cxn modelId="{65427E69-4FF9-4BD4-B992-3EF291C1A41A}" type="presParOf" srcId="{CB2ED898-34EE-443D-9A7C-B770D18354A3}" destId="{14280D08-3D3D-4F86-80C6-1D424AC94E95}" srcOrd="3" destOrd="0" presId="urn:microsoft.com/office/officeart/2005/8/layout/radial6#1"/>
    <dgm:cxn modelId="{CEDB674F-452C-49C8-9A80-AABDA1754355}" type="presParOf" srcId="{CB2ED898-34EE-443D-9A7C-B770D18354A3}" destId="{C42485E1-4F0C-4EBD-BDC3-C6E6328FD32A}" srcOrd="4" destOrd="0" presId="urn:microsoft.com/office/officeart/2005/8/layout/radial6#1"/>
    <dgm:cxn modelId="{A2010322-068A-4529-A574-A1862C4400C3}" type="presParOf" srcId="{CB2ED898-34EE-443D-9A7C-B770D18354A3}" destId="{8F6B8FF0-26BE-4422-9457-3705AEC5BB62}" srcOrd="5" destOrd="0" presId="urn:microsoft.com/office/officeart/2005/8/layout/radial6#1"/>
    <dgm:cxn modelId="{82B3CCD6-3925-4F93-B54A-2EF7A123124A}" type="presParOf" srcId="{CB2ED898-34EE-443D-9A7C-B770D18354A3}" destId="{ADD2EF49-11B1-429A-ABB3-8DC53B73FAAA}" srcOrd="6" destOrd="0" presId="urn:microsoft.com/office/officeart/2005/8/layout/radial6#1"/>
    <dgm:cxn modelId="{807D0660-8B5A-4822-85B9-2CA2C52712DE}" type="presParOf" srcId="{CB2ED898-34EE-443D-9A7C-B770D18354A3}" destId="{4E2313EF-C32C-4321-B965-710EEC8C22F6}" srcOrd="7" destOrd="0" presId="urn:microsoft.com/office/officeart/2005/8/layout/radial6#1"/>
    <dgm:cxn modelId="{DF873CBA-7B94-42DE-875B-26850D91FAEB}" type="presParOf" srcId="{CB2ED898-34EE-443D-9A7C-B770D18354A3}" destId="{7B09B56A-DC24-4A75-B6EA-B2E25573082F}" srcOrd="8" destOrd="0" presId="urn:microsoft.com/office/officeart/2005/8/layout/radial6#1"/>
    <dgm:cxn modelId="{3DA4602B-64A3-4D3E-A380-1AEECCEA21AE}" type="presParOf" srcId="{CB2ED898-34EE-443D-9A7C-B770D18354A3}" destId="{E40B94AB-A04D-41F3-8508-136D2D140B20}" srcOrd="9" destOrd="0" presId="urn:microsoft.com/office/officeart/2005/8/layout/radial6#1"/>
    <dgm:cxn modelId="{D04C93B5-3678-4684-865D-16CD86CBDA38}" type="presParOf" srcId="{CB2ED898-34EE-443D-9A7C-B770D18354A3}" destId="{E987BA53-706E-4125-8B5B-7E0E0DD67AF3}" srcOrd="10" destOrd="0" presId="urn:microsoft.com/office/officeart/2005/8/layout/radial6#1"/>
    <dgm:cxn modelId="{48804FCF-F213-43A0-8D1F-F1BE05CB6A1F}" type="presParOf" srcId="{CB2ED898-34EE-443D-9A7C-B770D18354A3}" destId="{DB41B6A5-FA09-4284-9F43-7D3D5A72BCE4}" srcOrd="11" destOrd="0" presId="urn:microsoft.com/office/officeart/2005/8/layout/radial6#1"/>
    <dgm:cxn modelId="{8F8FD5E4-E332-4C4D-9067-28DD2B16CD63}" type="presParOf" srcId="{CB2ED898-34EE-443D-9A7C-B770D18354A3}" destId="{1E84492E-18C4-48A0-96BE-FB202656CD6D}" srcOrd="12" destOrd="0" presId="urn:microsoft.com/office/officeart/2005/8/layout/radial6#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729676-DFA2-4C3A-9EA4-42F596A23C66}" type="doc">
      <dgm:prSet loTypeId="urn:microsoft.com/office/officeart/2005/8/layout/orgChart1#1" loCatId="hierarchy" qsTypeId="urn:microsoft.com/office/officeart/2005/8/quickstyle/simple1#2" qsCatId="simple" csTypeId="urn:microsoft.com/office/officeart/2005/8/colors/colorful3#1" csCatId="colorful" phldr="1"/>
      <dgm:spPr/>
      <dgm:t>
        <a:bodyPr/>
        <a:lstStyle/>
        <a:p>
          <a:endParaRPr lang="es-EC"/>
        </a:p>
      </dgm:t>
    </dgm:pt>
    <dgm:pt modelId="{74AB1B37-CF0F-429A-A0A5-D0DB90FF3B9F}">
      <dgm:prSet phldrT="[Texto]" custT="1"/>
      <dgm:spPr/>
      <dgm:t>
        <a:bodyPr/>
        <a:lstStyle/>
        <a:p>
          <a:pPr>
            <a:buNone/>
          </a:pPr>
          <a:r>
            <a:rPr lang="en-US" sz="2400" dirty="0">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 0</a:t>
          </a:r>
          <a:endParaRPr lang="es-EC" sz="2400" dirty="0"/>
        </a:p>
      </dgm:t>
    </dgm:pt>
    <dgm:pt modelId="{ABFF294C-C6D8-4D1F-B488-D3C5C7FFF95E}" type="parTrans" cxnId="{00F24B20-7A0F-41B6-BF51-5D2A81E7733E}">
      <dgm:prSet/>
      <dgm:spPr/>
      <dgm:t>
        <a:bodyPr/>
        <a:lstStyle/>
        <a:p>
          <a:endParaRPr lang="es-EC" sz="2800"/>
        </a:p>
      </dgm:t>
    </dgm:pt>
    <dgm:pt modelId="{B693D7B4-C025-47C5-B5FB-2B06DF5E64B7}" type="sibTrans" cxnId="{00F24B20-7A0F-41B6-BF51-5D2A81E7733E}">
      <dgm:prSet/>
      <dgm:spPr/>
      <dgm:t>
        <a:bodyPr/>
        <a:lstStyle/>
        <a:p>
          <a:endParaRPr lang="es-EC" sz="2800"/>
        </a:p>
      </dgm:t>
    </dgm:pt>
    <dgm:pt modelId="{7BDC8263-2B08-48DE-8C23-616168EE846A}">
      <dgm:prSet phldrT="[Texto]" custT="1"/>
      <dgm:spPr/>
      <dgm:t>
        <a:bodyPr/>
        <a:lstStyle/>
        <a:p>
          <a:r>
            <a:rPr lang="es-EC" sz="2200" dirty="0"/>
            <a:t>1.ORGANIZACIÓN DEL PROCESO</a:t>
          </a:r>
        </a:p>
      </dgm:t>
    </dgm:pt>
    <dgm:pt modelId="{09E1A426-77F3-4DD7-A5A3-01A31EED4833}" type="parTrans" cxnId="{C152B8DB-93B7-4CA3-BF6E-6ED4C4C45FE3}">
      <dgm:prSet/>
      <dgm:spPr/>
      <dgm:t>
        <a:bodyPr/>
        <a:lstStyle/>
        <a:p>
          <a:endParaRPr lang="es-EC" sz="2800"/>
        </a:p>
      </dgm:t>
    </dgm:pt>
    <dgm:pt modelId="{FACEB4A8-69C4-40C2-842A-A64719021002}" type="sibTrans" cxnId="{C152B8DB-93B7-4CA3-BF6E-6ED4C4C45FE3}">
      <dgm:prSet/>
      <dgm:spPr/>
      <dgm:t>
        <a:bodyPr/>
        <a:lstStyle/>
        <a:p>
          <a:endParaRPr lang="es-EC" sz="2800"/>
        </a:p>
      </dgm:t>
    </dgm:pt>
    <dgm:pt modelId="{B2636CF8-E51D-4644-B16C-C8E419E0EF18}">
      <dgm:prSet phldrT="[Texto]" custT="1"/>
      <dgm:spPr>
        <a:solidFill>
          <a:schemeClr val="accent3"/>
        </a:solidFill>
      </dgm:spPr>
      <dgm:t>
        <a:bodyPr/>
        <a:lstStyle/>
        <a:p>
          <a:r>
            <a:rPr lang="es-EC" sz="2200" dirty="0"/>
            <a:t>2.- CONSULTA CIUDADANA</a:t>
          </a:r>
        </a:p>
      </dgm:t>
    </dgm:pt>
    <dgm:pt modelId="{1AF6398A-45A4-4EE7-89AD-87977D716B81}" type="parTrans" cxnId="{83F0DA60-7EA6-4101-BA73-52B0047F7984}">
      <dgm:prSet/>
      <dgm:spPr/>
      <dgm:t>
        <a:bodyPr/>
        <a:lstStyle/>
        <a:p>
          <a:endParaRPr lang="es-EC" sz="2800"/>
        </a:p>
      </dgm:t>
    </dgm:pt>
    <dgm:pt modelId="{8601B181-962A-434B-BDAB-A6486AC07330}" type="sibTrans" cxnId="{83F0DA60-7EA6-4101-BA73-52B0047F7984}">
      <dgm:prSet/>
      <dgm:spPr/>
      <dgm:t>
        <a:bodyPr/>
        <a:lstStyle/>
        <a:p>
          <a:endParaRPr lang="es-EC" sz="2800"/>
        </a:p>
      </dgm:t>
    </dgm:pt>
    <dgm:pt modelId="{E48DBFFA-9CC7-4BB0-998C-6EF5E0502B57}">
      <dgm:prSet phldrT="[Texto]" custT="1"/>
      <dgm:spPr>
        <a:solidFill>
          <a:schemeClr val="accent6"/>
        </a:solidFill>
      </dgm:spPr>
      <dgm:t>
        <a:bodyPr/>
        <a:lstStyle/>
        <a:p>
          <a:r>
            <a:rPr lang="es-EC" sz="1800" dirty="0"/>
            <a:t>3.- ENTREGA DE TEMAS PARA QUE EL GAD RINDA CUENTAS</a:t>
          </a:r>
        </a:p>
      </dgm:t>
    </dgm:pt>
    <dgm:pt modelId="{4C3C136B-9147-4AEC-BE7D-E4C6D0B3347D}" type="parTrans" cxnId="{76C7D9E8-B9CE-4183-BFE5-B7F97377226F}">
      <dgm:prSet/>
      <dgm:spPr/>
      <dgm:t>
        <a:bodyPr/>
        <a:lstStyle/>
        <a:p>
          <a:endParaRPr lang="es-EC" sz="2800"/>
        </a:p>
      </dgm:t>
    </dgm:pt>
    <dgm:pt modelId="{37E26882-67BA-417C-9724-C646C92CB5FC}" type="sibTrans" cxnId="{76C7D9E8-B9CE-4183-BFE5-B7F97377226F}">
      <dgm:prSet/>
      <dgm:spPr/>
      <dgm:t>
        <a:bodyPr/>
        <a:lstStyle/>
        <a:p>
          <a:endParaRPr lang="es-EC" sz="2800"/>
        </a:p>
      </dgm:t>
    </dgm:pt>
    <dgm:pt modelId="{683E1566-429F-4E52-B74A-C8C91118542E}">
      <dgm:prSet custT="1"/>
      <dgm:spPr/>
      <dgm:t>
        <a:bodyPr/>
        <a:lstStyle/>
        <a:p>
          <a:r>
            <a:rPr lang="es-EC" sz="2200" dirty="0"/>
            <a:t>4.- INSTANCIA DE PARTICIPACIÓN</a:t>
          </a:r>
        </a:p>
      </dgm:t>
    </dgm:pt>
    <dgm:pt modelId="{C4F44B92-8C63-41C3-8A92-A3E223082043}" type="parTrans" cxnId="{A66FCEEE-CC4D-4F31-8F20-E31BDD8A9329}">
      <dgm:prSet/>
      <dgm:spPr/>
      <dgm:t>
        <a:bodyPr/>
        <a:lstStyle/>
        <a:p>
          <a:endParaRPr lang="es-EC" sz="2800"/>
        </a:p>
      </dgm:t>
    </dgm:pt>
    <dgm:pt modelId="{E80B1970-86BD-4319-B239-BBAD4B7EB4D7}" type="sibTrans" cxnId="{A66FCEEE-CC4D-4F31-8F20-E31BDD8A9329}">
      <dgm:prSet/>
      <dgm:spPr/>
      <dgm:t>
        <a:bodyPr/>
        <a:lstStyle/>
        <a:p>
          <a:endParaRPr lang="es-EC" sz="2800"/>
        </a:p>
      </dgm:t>
    </dgm:pt>
    <dgm:pt modelId="{F1999CD2-7B14-4366-A658-A70D4F2DC495}" type="pres">
      <dgm:prSet presAssocID="{81729676-DFA2-4C3A-9EA4-42F596A23C66}" presName="hierChild1" presStyleCnt="0">
        <dgm:presLayoutVars>
          <dgm:orgChart val="1"/>
          <dgm:chPref val="1"/>
          <dgm:dir/>
          <dgm:animOne val="branch"/>
          <dgm:animLvl val="lvl"/>
          <dgm:resizeHandles/>
        </dgm:presLayoutVars>
      </dgm:prSet>
      <dgm:spPr/>
    </dgm:pt>
    <dgm:pt modelId="{021D002B-9AB3-4EE0-932C-8CEF2002A539}" type="pres">
      <dgm:prSet presAssocID="{74AB1B37-CF0F-429A-A0A5-D0DB90FF3B9F}" presName="hierRoot1" presStyleCnt="0">
        <dgm:presLayoutVars>
          <dgm:hierBranch val="init"/>
        </dgm:presLayoutVars>
      </dgm:prSet>
      <dgm:spPr/>
    </dgm:pt>
    <dgm:pt modelId="{12F42D84-0575-4961-9C32-E65EC859ADA5}" type="pres">
      <dgm:prSet presAssocID="{74AB1B37-CF0F-429A-A0A5-D0DB90FF3B9F}" presName="rootComposite1" presStyleCnt="0"/>
      <dgm:spPr/>
    </dgm:pt>
    <dgm:pt modelId="{449B4511-3169-41A5-9C80-D3759CCCD8FB}" type="pres">
      <dgm:prSet presAssocID="{74AB1B37-CF0F-429A-A0A5-D0DB90FF3B9F}" presName="rootText1" presStyleLbl="node0" presStyleIdx="0" presStyleCnt="1" custLinFactNeighborX="-918" custLinFactNeighborY="-65356">
        <dgm:presLayoutVars>
          <dgm:chPref val="3"/>
        </dgm:presLayoutVars>
      </dgm:prSet>
      <dgm:spPr/>
    </dgm:pt>
    <dgm:pt modelId="{519D75D3-72C0-4684-BA20-35EFCAE53B66}" type="pres">
      <dgm:prSet presAssocID="{74AB1B37-CF0F-429A-A0A5-D0DB90FF3B9F}" presName="rootConnector1" presStyleLbl="node1" presStyleIdx="0" presStyleCnt="0"/>
      <dgm:spPr/>
    </dgm:pt>
    <dgm:pt modelId="{27A00CD4-40F8-4CD1-8098-225E417C6B3A}" type="pres">
      <dgm:prSet presAssocID="{74AB1B37-CF0F-429A-A0A5-D0DB90FF3B9F}" presName="hierChild2" presStyleCnt="0"/>
      <dgm:spPr/>
    </dgm:pt>
    <dgm:pt modelId="{4C49EF32-8A24-4F0E-BE46-B3BA4EC7A7AD}" type="pres">
      <dgm:prSet presAssocID="{09E1A426-77F3-4DD7-A5A3-01A31EED4833}" presName="Name37" presStyleLbl="parChTrans1D2" presStyleIdx="0" presStyleCnt="4"/>
      <dgm:spPr/>
    </dgm:pt>
    <dgm:pt modelId="{DED06145-E979-4967-8762-BFB0BDC5160E}" type="pres">
      <dgm:prSet presAssocID="{7BDC8263-2B08-48DE-8C23-616168EE846A}" presName="hierRoot2" presStyleCnt="0">
        <dgm:presLayoutVars>
          <dgm:hierBranch val="init"/>
        </dgm:presLayoutVars>
      </dgm:prSet>
      <dgm:spPr/>
    </dgm:pt>
    <dgm:pt modelId="{CFEB1E11-F4F7-4EC5-A050-3C877FF2E7E7}" type="pres">
      <dgm:prSet presAssocID="{7BDC8263-2B08-48DE-8C23-616168EE846A}" presName="rootComposite" presStyleCnt="0"/>
      <dgm:spPr/>
    </dgm:pt>
    <dgm:pt modelId="{513B5E88-DF1A-4EC7-B493-12B4542E6B91}" type="pres">
      <dgm:prSet presAssocID="{7BDC8263-2B08-48DE-8C23-616168EE846A}" presName="rootText" presStyleLbl="node2" presStyleIdx="0" presStyleCnt="4" custScaleX="112645" custScaleY="96365">
        <dgm:presLayoutVars>
          <dgm:chPref val="3"/>
        </dgm:presLayoutVars>
      </dgm:prSet>
      <dgm:spPr/>
    </dgm:pt>
    <dgm:pt modelId="{F4BA7192-3171-4722-BE6A-C1624AE6008E}" type="pres">
      <dgm:prSet presAssocID="{7BDC8263-2B08-48DE-8C23-616168EE846A}" presName="rootConnector" presStyleLbl="node2" presStyleIdx="0" presStyleCnt="4"/>
      <dgm:spPr/>
    </dgm:pt>
    <dgm:pt modelId="{9C509B5D-9FD9-474D-BD8A-8D44CB651F0A}" type="pres">
      <dgm:prSet presAssocID="{7BDC8263-2B08-48DE-8C23-616168EE846A}" presName="hierChild4" presStyleCnt="0"/>
      <dgm:spPr/>
    </dgm:pt>
    <dgm:pt modelId="{EA8B5A2F-E204-4964-B00A-8BECDBF43330}" type="pres">
      <dgm:prSet presAssocID="{7BDC8263-2B08-48DE-8C23-616168EE846A}" presName="hierChild5" presStyleCnt="0"/>
      <dgm:spPr/>
    </dgm:pt>
    <dgm:pt modelId="{2AF6EBFD-6994-4009-94EC-DCBF6989413B}" type="pres">
      <dgm:prSet presAssocID="{1AF6398A-45A4-4EE7-89AD-87977D716B81}" presName="Name37" presStyleLbl="parChTrans1D2" presStyleIdx="1" presStyleCnt="4"/>
      <dgm:spPr/>
    </dgm:pt>
    <dgm:pt modelId="{1E92F9E3-1B4B-485D-8B6A-68171A1C2B70}" type="pres">
      <dgm:prSet presAssocID="{B2636CF8-E51D-4644-B16C-C8E419E0EF18}" presName="hierRoot2" presStyleCnt="0">
        <dgm:presLayoutVars>
          <dgm:hierBranch val="init"/>
        </dgm:presLayoutVars>
      </dgm:prSet>
      <dgm:spPr/>
    </dgm:pt>
    <dgm:pt modelId="{FC0234E9-4527-4565-B0BD-D5A04B2860CA}" type="pres">
      <dgm:prSet presAssocID="{B2636CF8-E51D-4644-B16C-C8E419E0EF18}" presName="rootComposite" presStyleCnt="0"/>
      <dgm:spPr/>
    </dgm:pt>
    <dgm:pt modelId="{1E4EFBE0-626D-4A6C-A241-E4956165A9A1}" type="pres">
      <dgm:prSet presAssocID="{B2636CF8-E51D-4644-B16C-C8E419E0EF18}" presName="rootText" presStyleLbl="node2" presStyleIdx="1" presStyleCnt="4" custScaleX="112645" custScaleY="96365">
        <dgm:presLayoutVars>
          <dgm:chPref val="3"/>
        </dgm:presLayoutVars>
      </dgm:prSet>
      <dgm:spPr/>
    </dgm:pt>
    <dgm:pt modelId="{14205701-F528-4BAD-A580-B2223EFA4E52}" type="pres">
      <dgm:prSet presAssocID="{B2636CF8-E51D-4644-B16C-C8E419E0EF18}" presName="rootConnector" presStyleLbl="node2" presStyleIdx="1" presStyleCnt="4"/>
      <dgm:spPr/>
    </dgm:pt>
    <dgm:pt modelId="{393D4A15-24B2-485D-BCBE-4ABA4C6BD3F0}" type="pres">
      <dgm:prSet presAssocID="{B2636CF8-E51D-4644-B16C-C8E419E0EF18}" presName="hierChild4" presStyleCnt="0"/>
      <dgm:spPr/>
    </dgm:pt>
    <dgm:pt modelId="{FBB1FE1B-C303-4F19-A6D4-652CEB61B073}" type="pres">
      <dgm:prSet presAssocID="{B2636CF8-E51D-4644-B16C-C8E419E0EF18}" presName="hierChild5" presStyleCnt="0"/>
      <dgm:spPr/>
    </dgm:pt>
    <dgm:pt modelId="{BE350FA2-1FD1-4212-88E7-3E8875C2FCE5}" type="pres">
      <dgm:prSet presAssocID="{4C3C136B-9147-4AEC-BE7D-E4C6D0B3347D}" presName="Name37" presStyleLbl="parChTrans1D2" presStyleIdx="2" presStyleCnt="4"/>
      <dgm:spPr/>
    </dgm:pt>
    <dgm:pt modelId="{470AE3DD-F2AF-4D4A-876D-8FF1084280E5}" type="pres">
      <dgm:prSet presAssocID="{E48DBFFA-9CC7-4BB0-998C-6EF5E0502B57}" presName="hierRoot2" presStyleCnt="0">
        <dgm:presLayoutVars>
          <dgm:hierBranch val="init"/>
        </dgm:presLayoutVars>
      </dgm:prSet>
      <dgm:spPr/>
    </dgm:pt>
    <dgm:pt modelId="{8E5A0BED-9E29-4336-B031-051DD42D10CC}" type="pres">
      <dgm:prSet presAssocID="{E48DBFFA-9CC7-4BB0-998C-6EF5E0502B57}" presName="rootComposite" presStyleCnt="0"/>
      <dgm:spPr/>
    </dgm:pt>
    <dgm:pt modelId="{5253B494-A34E-48FA-A2A5-DA6287FDAEE8}" type="pres">
      <dgm:prSet presAssocID="{E48DBFFA-9CC7-4BB0-998C-6EF5E0502B57}" presName="rootText" presStyleLbl="node2" presStyleIdx="2" presStyleCnt="4" custScaleX="112645" custScaleY="96365">
        <dgm:presLayoutVars>
          <dgm:chPref val="3"/>
        </dgm:presLayoutVars>
      </dgm:prSet>
      <dgm:spPr/>
    </dgm:pt>
    <dgm:pt modelId="{30AF95DC-CF0A-49BC-93C8-5C703D4B882D}" type="pres">
      <dgm:prSet presAssocID="{E48DBFFA-9CC7-4BB0-998C-6EF5E0502B57}" presName="rootConnector" presStyleLbl="node2" presStyleIdx="2" presStyleCnt="4"/>
      <dgm:spPr/>
    </dgm:pt>
    <dgm:pt modelId="{A0DAE157-1E4A-4F45-8D9C-F2CDEB530D97}" type="pres">
      <dgm:prSet presAssocID="{E48DBFFA-9CC7-4BB0-998C-6EF5E0502B57}" presName="hierChild4" presStyleCnt="0"/>
      <dgm:spPr/>
    </dgm:pt>
    <dgm:pt modelId="{D28EDCE8-F669-4301-953F-02DE6C6F5090}" type="pres">
      <dgm:prSet presAssocID="{E48DBFFA-9CC7-4BB0-998C-6EF5E0502B57}" presName="hierChild5" presStyleCnt="0"/>
      <dgm:spPr/>
    </dgm:pt>
    <dgm:pt modelId="{61B263B6-B6BF-4ABD-BCE3-C31923D86F34}" type="pres">
      <dgm:prSet presAssocID="{C4F44B92-8C63-41C3-8A92-A3E223082043}" presName="Name37" presStyleLbl="parChTrans1D2" presStyleIdx="3" presStyleCnt="4"/>
      <dgm:spPr/>
    </dgm:pt>
    <dgm:pt modelId="{7A1BEEB2-D009-4D4E-803F-93D3E7CDDAAE}" type="pres">
      <dgm:prSet presAssocID="{683E1566-429F-4E52-B74A-C8C91118542E}" presName="hierRoot2" presStyleCnt="0">
        <dgm:presLayoutVars>
          <dgm:hierBranch val="init"/>
        </dgm:presLayoutVars>
      </dgm:prSet>
      <dgm:spPr/>
    </dgm:pt>
    <dgm:pt modelId="{5646504B-C120-421F-A727-9D77F5B2D408}" type="pres">
      <dgm:prSet presAssocID="{683E1566-429F-4E52-B74A-C8C91118542E}" presName="rootComposite" presStyleCnt="0"/>
      <dgm:spPr/>
    </dgm:pt>
    <dgm:pt modelId="{D2FDC84D-A539-4A75-8D2C-5E830B2FFE67}" type="pres">
      <dgm:prSet presAssocID="{683E1566-429F-4E52-B74A-C8C91118542E}" presName="rootText" presStyleLbl="node2" presStyleIdx="3" presStyleCnt="4" custScaleX="112645" custScaleY="96365">
        <dgm:presLayoutVars>
          <dgm:chPref val="3"/>
        </dgm:presLayoutVars>
      </dgm:prSet>
      <dgm:spPr/>
    </dgm:pt>
    <dgm:pt modelId="{63C9D552-F6C9-4CDE-BD91-518C817C444E}" type="pres">
      <dgm:prSet presAssocID="{683E1566-429F-4E52-B74A-C8C91118542E}" presName="rootConnector" presStyleLbl="node2" presStyleIdx="3" presStyleCnt="4"/>
      <dgm:spPr/>
    </dgm:pt>
    <dgm:pt modelId="{96A24745-84C1-4673-9026-2B21614EA2EA}" type="pres">
      <dgm:prSet presAssocID="{683E1566-429F-4E52-B74A-C8C91118542E}" presName="hierChild4" presStyleCnt="0"/>
      <dgm:spPr/>
    </dgm:pt>
    <dgm:pt modelId="{D1E1C8EA-C685-4915-86FF-ACAB71E67A0C}" type="pres">
      <dgm:prSet presAssocID="{683E1566-429F-4E52-B74A-C8C91118542E}" presName="hierChild5" presStyleCnt="0"/>
      <dgm:spPr/>
    </dgm:pt>
    <dgm:pt modelId="{E424DB76-5B9D-4E5D-9C28-59FC845218BC}" type="pres">
      <dgm:prSet presAssocID="{74AB1B37-CF0F-429A-A0A5-D0DB90FF3B9F}" presName="hierChild3" presStyleCnt="0"/>
      <dgm:spPr/>
    </dgm:pt>
  </dgm:ptLst>
  <dgm:cxnLst>
    <dgm:cxn modelId="{67B82C15-003D-4B2B-8C59-6610A349EB68}" type="presOf" srcId="{E48DBFFA-9CC7-4BB0-998C-6EF5E0502B57}" destId="{5253B494-A34E-48FA-A2A5-DA6287FDAEE8}" srcOrd="0" destOrd="0" presId="urn:microsoft.com/office/officeart/2005/8/layout/orgChart1#1"/>
    <dgm:cxn modelId="{00F24B20-7A0F-41B6-BF51-5D2A81E7733E}" srcId="{81729676-DFA2-4C3A-9EA4-42F596A23C66}" destId="{74AB1B37-CF0F-429A-A0A5-D0DB90FF3B9F}" srcOrd="0" destOrd="0" parTransId="{ABFF294C-C6D8-4D1F-B488-D3C5C7FFF95E}" sibTransId="{B693D7B4-C025-47C5-B5FB-2B06DF5E64B7}"/>
    <dgm:cxn modelId="{83C0162D-60C2-425F-93A1-0B24DC8B8024}" type="presOf" srcId="{74AB1B37-CF0F-429A-A0A5-D0DB90FF3B9F}" destId="{449B4511-3169-41A5-9C80-D3759CCCD8FB}" srcOrd="0" destOrd="0" presId="urn:microsoft.com/office/officeart/2005/8/layout/orgChart1#1"/>
    <dgm:cxn modelId="{83F0DA60-7EA6-4101-BA73-52B0047F7984}" srcId="{74AB1B37-CF0F-429A-A0A5-D0DB90FF3B9F}" destId="{B2636CF8-E51D-4644-B16C-C8E419E0EF18}" srcOrd="1" destOrd="0" parTransId="{1AF6398A-45A4-4EE7-89AD-87977D716B81}" sibTransId="{8601B181-962A-434B-BDAB-A6486AC07330}"/>
    <dgm:cxn modelId="{E561F542-2DCE-4A9E-87C1-9DF3B4743FF0}" type="presOf" srcId="{74AB1B37-CF0F-429A-A0A5-D0DB90FF3B9F}" destId="{519D75D3-72C0-4684-BA20-35EFCAE53B66}" srcOrd="1" destOrd="0" presId="urn:microsoft.com/office/officeart/2005/8/layout/orgChart1#1"/>
    <dgm:cxn modelId="{533E2C45-BA71-4AFB-BEA3-4BA1B0D8BE0C}" type="presOf" srcId="{683E1566-429F-4E52-B74A-C8C91118542E}" destId="{D2FDC84D-A539-4A75-8D2C-5E830B2FFE67}" srcOrd="0" destOrd="0" presId="urn:microsoft.com/office/officeart/2005/8/layout/orgChart1#1"/>
    <dgm:cxn modelId="{718FF265-4042-47E4-87F9-93F7868E1B25}" type="presOf" srcId="{B2636CF8-E51D-4644-B16C-C8E419E0EF18}" destId="{1E4EFBE0-626D-4A6C-A241-E4956165A9A1}" srcOrd="0" destOrd="0" presId="urn:microsoft.com/office/officeart/2005/8/layout/orgChart1#1"/>
    <dgm:cxn modelId="{EA664648-6D7B-4761-96FA-B72EAE6710FF}" type="presOf" srcId="{C4F44B92-8C63-41C3-8A92-A3E223082043}" destId="{61B263B6-B6BF-4ABD-BCE3-C31923D86F34}" srcOrd="0" destOrd="0" presId="urn:microsoft.com/office/officeart/2005/8/layout/orgChart1#1"/>
    <dgm:cxn modelId="{8FDE0557-F624-47C9-9393-DB383EEB5EA6}" type="presOf" srcId="{1AF6398A-45A4-4EE7-89AD-87977D716B81}" destId="{2AF6EBFD-6994-4009-94EC-DCBF6989413B}" srcOrd="0" destOrd="0" presId="urn:microsoft.com/office/officeart/2005/8/layout/orgChart1#1"/>
    <dgm:cxn modelId="{1794F387-BEAC-4157-804C-FDB22C56F313}" type="presOf" srcId="{683E1566-429F-4E52-B74A-C8C91118542E}" destId="{63C9D552-F6C9-4CDE-BD91-518C817C444E}" srcOrd="1" destOrd="0" presId="urn:microsoft.com/office/officeart/2005/8/layout/orgChart1#1"/>
    <dgm:cxn modelId="{C72E0188-D633-4AD7-B697-D1FDB428A542}" type="presOf" srcId="{7BDC8263-2B08-48DE-8C23-616168EE846A}" destId="{513B5E88-DF1A-4EC7-B493-12B4542E6B91}" srcOrd="0" destOrd="0" presId="urn:microsoft.com/office/officeart/2005/8/layout/orgChart1#1"/>
    <dgm:cxn modelId="{05A6CF92-44EC-4DB6-88A7-9FEB238AA8DF}" type="presOf" srcId="{B2636CF8-E51D-4644-B16C-C8E419E0EF18}" destId="{14205701-F528-4BAD-A580-B2223EFA4E52}" srcOrd="1" destOrd="0" presId="urn:microsoft.com/office/officeart/2005/8/layout/orgChart1#1"/>
    <dgm:cxn modelId="{2130E196-07FE-4A47-A8A7-EEE292376021}" type="presOf" srcId="{81729676-DFA2-4C3A-9EA4-42F596A23C66}" destId="{F1999CD2-7B14-4366-A658-A70D4F2DC495}" srcOrd="0" destOrd="0" presId="urn:microsoft.com/office/officeart/2005/8/layout/orgChart1#1"/>
    <dgm:cxn modelId="{93C167BC-54BC-4416-99A4-E9B71BE5163D}" type="presOf" srcId="{4C3C136B-9147-4AEC-BE7D-E4C6D0B3347D}" destId="{BE350FA2-1FD1-4212-88E7-3E8875C2FCE5}" srcOrd="0" destOrd="0" presId="urn:microsoft.com/office/officeart/2005/8/layout/orgChart1#1"/>
    <dgm:cxn modelId="{AF6130C1-87E4-47C4-8C35-E1CE376EA117}" type="presOf" srcId="{7BDC8263-2B08-48DE-8C23-616168EE846A}" destId="{F4BA7192-3171-4722-BE6A-C1624AE6008E}" srcOrd="1" destOrd="0" presId="urn:microsoft.com/office/officeart/2005/8/layout/orgChart1#1"/>
    <dgm:cxn modelId="{3B29D5CC-5D3C-4F10-A0CB-FC4952DE3790}" type="presOf" srcId="{09E1A426-77F3-4DD7-A5A3-01A31EED4833}" destId="{4C49EF32-8A24-4F0E-BE46-B3BA4EC7A7AD}" srcOrd="0" destOrd="0" presId="urn:microsoft.com/office/officeart/2005/8/layout/orgChart1#1"/>
    <dgm:cxn modelId="{C152B8DB-93B7-4CA3-BF6E-6ED4C4C45FE3}" srcId="{74AB1B37-CF0F-429A-A0A5-D0DB90FF3B9F}" destId="{7BDC8263-2B08-48DE-8C23-616168EE846A}" srcOrd="0" destOrd="0" parTransId="{09E1A426-77F3-4DD7-A5A3-01A31EED4833}" sibTransId="{FACEB4A8-69C4-40C2-842A-A64719021002}"/>
    <dgm:cxn modelId="{76C7D9E8-B9CE-4183-BFE5-B7F97377226F}" srcId="{74AB1B37-CF0F-429A-A0A5-D0DB90FF3B9F}" destId="{E48DBFFA-9CC7-4BB0-998C-6EF5E0502B57}" srcOrd="2" destOrd="0" parTransId="{4C3C136B-9147-4AEC-BE7D-E4C6D0B3347D}" sibTransId="{37E26882-67BA-417C-9724-C646C92CB5FC}"/>
    <dgm:cxn modelId="{A66FCEEE-CC4D-4F31-8F20-E31BDD8A9329}" srcId="{74AB1B37-CF0F-429A-A0A5-D0DB90FF3B9F}" destId="{683E1566-429F-4E52-B74A-C8C91118542E}" srcOrd="3" destOrd="0" parTransId="{C4F44B92-8C63-41C3-8A92-A3E223082043}" sibTransId="{E80B1970-86BD-4319-B239-BBAD4B7EB4D7}"/>
    <dgm:cxn modelId="{474D2EFA-DFEB-4566-B1EB-7DD122ADE349}" type="presOf" srcId="{E48DBFFA-9CC7-4BB0-998C-6EF5E0502B57}" destId="{30AF95DC-CF0A-49BC-93C8-5C703D4B882D}" srcOrd="1" destOrd="0" presId="urn:microsoft.com/office/officeart/2005/8/layout/orgChart1#1"/>
    <dgm:cxn modelId="{73957925-549B-4A60-8C36-57A8A0C2F66D}" type="presParOf" srcId="{F1999CD2-7B14-4366-A658-A70D4F2DC495}" destId="{021D002B-9AB3-4EE0-932C-8CEF2002A539}" srcOrd="0" destOrd="0" presId="urn:microsoft.com/office/officeart/2005/8/layout/orgChart1#1"/>
    <dgm:cxn modelId="{2C295842-B3E7-4F82-B796-5AB7284E0C65}" type="presParOf" srcId="{021D002B-9AB3-4EE0-932C-8CEF2002A539}" destId="{12F42D84-0575-4961-9C32-E65EC859ADA5}" srcOrd="0" destOrd="0" presId="urn:microsoft.com/office/officeart/2005/8/layout/orgChart1#1"/>
    <dgm:cxn modelId="{6FCFF708-7406-4988-A15E-59198378AE29}" type="presParOf" srcId="{12F42D84-0575-4961-9C32-E65EC859ADA5}" destId="{449B4511-3169-41A5-9C80-D3759CCCD8FB}" srcOrd="0" destOrd="0" presId="urn:microsoft.com/office/officeart/2005/8/layout/orgChart1#1"/>
    <dgm:cxn modelId="{4B57A9F2-951A-4712-BB79-45B7291D84DF}" type="presParOf" srcId="{12F42D84-0575-4961-9C32-E65EC859ADA5}" destId="{519D75D3-72C0-4684-BA20-35EFCAE53B66}" srcOrd="1" destOrd="0" presId="urn:microsoft.com/office/officeart/2005/8/layout/orgChart1#1"/>
    <dgm:cxn modelId="{5450909B-1A42-40B6-9538-B21277A15B67}" type="presParOf" srcId="{021D002B-9AB3-4EE0-932C-8CEF2002A539}" destId="{27A00CD4-40F8-4CD1-8098-225E417C6B3A}" srcOrd="1" destOrd="0" presId="urn:microsoft.com/office/officeart/2005/8/layout/orgChart1#1"/>
    <dgm:cxn modelId="{54BCFEA6-5913-407C-9DE0-DE2C2DF403B1}" type="presParOf" srcId="{27A00CD4-40F8-4CD1-8098-225E417C6B3A}" destId="{4C49EF32-8A24-4F0E-BE46-B3BA4EC7A7AD}" srcOrd="0" destOrd="0" presId="urn:microsoft.com/office/officeart/2005/8/layout/orgChart1#1"/>
    <dgm:cxn modelId="{BFE04627-CF95-41B7-89E3-46A310AB4C28}" type="presParOf" srcId="{27A00CD4-40F8-4CD1-8098-225E417C6B3A}" destId="{DED06145-E979-4967-8762-BFB0BDC5160E}" srcOrd="1" destOrd="0" presId="urn:microsoft.com/office/officeart/2005/8/layout/orgChart1#1"/>
    <dgm:cxn modelId="{729279BE-8EFB-43E4-8BF6-3D4DAACF4D01}" type="presParOf" srcId="{DED06145-E979-4967-8762-BFB0BDC5160E}" destId="{CFEB1E11-F4F7-4EC5-A050-3C877FF2E7E7}" srcOrd="0" destOrd="0" presId="urn:microsoft.com/office/officeart/2005/8/layout/orgChart1#1"/>
    <dgm:cxn modelId="{F72C33FC-5ED5-44C7-A1CB-4087411CC6C5}" type="presParOf" srcId="{CFEB1E11-F4F7-4EC5-A050-3C877FF2E7E7}" destId="{513B5E88-DF1A-4EC7-B493-12B4542E6B91}" srcOrd="0" destOrd="0" presId="urn:microsoft.com/office/officeart/2005/8/layout/orgChart1#1"/>
    <dgm:cxn modelId="{AF535F83-E4CE-4CDF-96E4-67A0F15E8F7D}" type="presParOf" srcId="{CFEB1E11-F4F7-4EC5-A050-3C877FF2E7E7}" destId="{F4BA7192-3171-4722-BE6A-C1624AE6008E}" srcOrd="1" destOrd="0" presId="urn:microsoft.com/office/officeart/2005/8/layout/orgChart1#1"/>
    <dgm:cxn modelId="{0BA30CB1-430F-4506-A2A4-EF7A8D72BD64}" type="presParOf" srcId="{DED06145-E979-4967-8762-BFB0BDC5160E}" destId="{9C509B5D-9FD9-474D-BD8A-8D44CB651F0A}" srcOrd="1" destOrd="0" presId="urn:microsoft.com/office/officeart/2005/8/layout/orgChart1#1"/>
    <dgm:cxn modelId="{7F1C30D4-CA70-4D08-8D4C-90F51F43E53D}" type="presParOf" srcId="{DED06145-E979-4967-8762-BFB0BDC5160E}" destId="{EA8B5A2F-E204-4964-B00A-8BECDBF43330}" srcOrd="2" destOrd="0" presId="urn:microsoft.com/office/officeart/2005/8/layout/orgChart1#1"/>
    <dgm:cxn modelId="{6181C7ED-A1FD-44BA-9D98-D51D566EBAF8}" type="presParOf" srcId="{27A00CD4-40F8-4CD1-8098-225E417C6B3A}" destId="{2AF6EBFD-6994-4009-94EC-DCBF6989413B}" srcOrd="2" destOrd="0" presId="urn:microsoft.com/office/officeart/2005/8/layout/orgChart1#1"/>
    <dgm:cxn modelId="{45DF93D0-0AB7-4FF0-B252-2D510D1B0A9D}" type="presParOf" srcId="{27A00CD4-40F8-4CD1-8098-225E417C6B3A}" destId="{1E92F9E3-1B4B-485D-8B6A-68171A1C2B70}" srcOrd="3" destOrd="0" presId="urn:microsoft.com/office/officeart/2005/8/layout/orgChart1#1"/>
    <dgm:cxn modelId="{E8BD7428-B9F3-40C5-BF90-0B2115BF7E69}" type="presParOf" srcId="{1E92F9E3-1B4B-485D-8B6A-68171A1C2B70}" destId="{FC0234E9-4527-4565-B0BD-D5A04B2860CA}" srcOrd="0" destOrd="0" presId="urn:microsoft.com/office/officeart/2005/8/layout/orgChart1#1"/>
    <dgm:cxn modelId="{E836D114-10DC-4BDD-A011-2A7DDE414D9B}" type="presParOf" srcId="{FC0234E9-4527-4565-B0BD-D5A04B2860CA}" destId="{1E4EFBE0-626D-4A6C-A241-E4956165A9A1}" srcOrd="0" destOrd="0" presId="urn:microsoft.com/office/officeart/2005/8/layout/orgChart1#1"/>
    <dgm:cxn modelId="{27DD036F-97E0-4941-BBBE-EC3DD1A37EE3}" type="presParOf" srcId="{FC0234E9-4527-4565-B0BD-D5A04B2860CA}" destId="{14205701-F528-4BAD-A580-B2223EFA4E52}" srcOrd="1" destOrd="0" presId="urn:microsoft.com/office/officeart/2005/8/layout/orgChart1#1"/>
    <dgm:cxn modelId="{293AE99D-5BC5-4C3C-8237-EF98B1BA5AEA}" type="presParOf" srcId="{1E92F9E3-1B4B-485D-8B6A-68171A1C2B70}" destId="{393D4A15-24B2-485D-BCBE-4ABA4C6BD3F0}" srcOrd="1" destOrd="0" presId="urn:microsoft.com/office/officeart/2005/8/layout/orgChart1#1"/>
    <dgm:cxn modelId="{C7D8D239-7183-422C-8BAD-50D4FFE24C17}" type="presParOf" srcId="{1E92F9E3-1B4B-485D-8B6A-68171A1C2B70}" destId="{FBB1FE1B-C303-4F19-A6D4-652CEB61B073}" srcOrd="2" destOrd="0" presId="urn:microsoft.com/office/officeart/2005/8/layout/orgChart1#1"/>
    <dgm:cxn modelId="{3712020F-46B4-4DF7-8505-15E7B9780A5A}" type="presParOf" srcId="{27A00CD4-40F8-4CD1-8098-225E417C6B3A}" destId="{BE350FA2-1FD1-4212-88E7-3E8875C2FCE5}" srcOrd="4" destOrd="0" presId="urn:microsoft.com/office/officeart/2005/8/layout/orgChart1#1"/>
    <dgm:cxn modelId="{6AE26C71-B325-4728-A619-0E894E8520A0}" type="presParOf" srcId="{27A00CD4-40F8-4CD1-8098-225E417C6B3A}" destId="{470AE3DD-F2AF-4D4A-876D-8FF1084280E5}" srcOrd="5" destOrd="0" presId="urn:microsoft.com/office/officeart/2005/8/layout/orgChart1#1"/>
    <dgm:cxn modelId="{9AC396BC-516E-4ADC-92BF-C6BD466BAB37}" type="presParOf" srcId="{470AE3DD-F2AF-4D4A-876D-8FF1084280E5}" destId="{8E5A0BED-9E29-4336-B031-051DD42D10CC}" srcOrd="0" destOrd="0" presId="urn:microsoft.com/office/officeart/2005/8/layout/orgChart1#1"/>
    <dgm:cxn modelId="{CB0AAAFD-1DAE-4EA8-8207-BAA04579BA6A}" type="presParOf" srcId="{8E5A0BED-9E29-4336-B031-051DD42D10CC}" destId="{5253B494-A34E-48FA-A2A5-DA6287FDAEE8}" srcOrd="0" destOrd="0" presId="urn:microsoft.com/office/officeart/2005/8/layout/orgChart1#1"/>
    <dgm:cxn modelId="{4CB20AD7-1A41-470E-8C74-9F4CBD991B89}" type="presParOf" srcId="{8E5A0BED-9E29-4336-B031-051DD42D10CC}" destId="{30AF95DC-CF0A-49BC-93C8-5C703D4B882D}" srcOrd="1" destOrd="0" presId="urn:microsoft.com/office/officeart/2005/8/layout/orgChart1#1"/>
    <dgm:cxn modelId="{77B52B0C-0062-4A83-81A8-88572017142E}" type="presParOf" srcId="{470AE3DD-F2AF-4D4A-876D-8FF1084280E5}" destId="{A0DAE157-1E4A-4F45-8D9C-F2CDEB530D97}" srcOrd="1" destOrd="0" presId="urn:microsoft.com/office/officeart/2005/8/layout/orgChart1#1"/>
    <dgm:cxn modelId="{FDF0D6CB-0AC6-45A8-AF4A-714207A6E930}" type="presParOf" srcId="{470AE3DD-F2AF-4D4A-876D-8FF1084280E5}" destId="{D28EDCE8-F669-4301-953F-02DE6C6F5090}" srcOrd="2" destOrd="0" presId="urn:microsoft.com/office/officeart/2005/8/layout/orgChart1#1"/>
    <dgm:cxn modelId="{031288D7-ADE5-48A2-B5B8-7EEB6BED7892}" type="presParOf" srcId="{27A00CD4-40F8-4CD1-8098-225E417C6B3A}" destId="{61B263B6-B6BF-4ABD-BCE3-C31923D86F34}" srcOrd="6" destOrd="0" presId="urn:microsoft.com/office/officeart/2005/8/layout/orgChart1#1"/>
    <dgm:cxn modelId="{C231FCE4-A15D-4276-86C0-6F11C29E2FAF}" type="presParOf" srcId="{27A00CD4-40F8-4CD1-8098-225E417C6B3A}" destId="{7A1BEEB2-D009-4D4E-803F-93D3E7CDDAAE}" srcOrd="7" destOrd="0" presId="urn:microsoft.com/office/officeart/2005/8/layout/orgChart1#1"/>
    <dgm:cxn modelId="{79141B12-7DB0-40A9-8FFA-FDF2D744FBF4}" type="presParOf" srcId="{7A1BEEB2-D009-4D4E-803F-93D3E7CDDAAE}" destId="{5646504B-C120-421F-A727-9D77F5B2D408}" srcOrd="0" destOrd="0" presId="urn:microsoft.com/office/officeart/2005/8/layout/orgChart1#1"/>
    <dgm:cxn modelId="{DB2E00AB-3771-474E-B86F-D17D6A76B1B1}" type="presParOf" srcId="{5646504B-C120-421F-A727-9D77F5B2D408}" destId="{D2FDC84D-A539-4A75-8D2C-5E830B2FFE67}" srcOrd="0" destOrd="0" presId="urn:microsoft.com/office/officeart/2005/8/layout/orgChart1#1"/>
    <dgm:cxn modelId="{DA9E24FE-20CD-4788-80EE-63DF12798518}" type="presParOf" srcId="{5646504B-C120-421F-A727-9D77F5B2D408}" destId="{63C9D552-F6C9-4CDE-BD91-518C817C444E}" srcOrd="1" destOrd="0" presId="urn:microsoft.com/office/officeart/2005/8/layout/orgChart1#1"/>
    <dgm:cxn modelId="{7661FA5E-A8F2-48C4-BA91-A37F0804DFFC}" type="presParOf" srcId="{7A1BEEB2-D009-4D4E-803F-93D3E7CDDAAE}" destId="{96A24745-84C1-4673-9026-2B21614EA2EA}" srcOrd="1" destOrd="0" presId="urn:microsoft.com/office/officeart/2005/8/layout/orgChart1#1"/>
    <dgm:cxn modelId="{14AFEBB6-1E3E-4F48-B749-AB95769C654F}" type="presParOf" srcId="{7A1BEEB2-D009-4D4E-803F-93D3E7CDDAAE}" destId="{D1E1C8EA-C685-4915-86FF-ACAB71E67A0C}" srcOrd="2" destOrd="0" presId="urn:microsoft.com/office/officeart/2005/8/layout/orgChart1#1"/>
    <dgm:cxn modelId="{B359161A-5D7B-428A-B18B-79CE3DB4DA33}" type="presParOf" srcId="{021D002B-9AB3-4EE0-932C-8CEF2002A539}" destId="{E424DB76-5B9D-4E5D-9C28-59FC845218BC}" srcOrd="2" destOrd="0" presId="urn:microsoft.com/office/officeart/2005/8/layout/orgChart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1729676-DFA2-4C3A-9EA4-42F596A23C66}" type="doc">
      <dgm:prSet loTypeId="urn:microsoft.com/office/officeart/2005/8/layout/orgChart1#2" loCatId="hierarchy" qsTypeId="urn:microsoft.com/office/officeart/2005/8/quickstyle/simple1#3" qsCatId="simple" csTypeId="urn:microsoft.com/office/officeart/2005/8/colors/colorful3#2" csCatId="colorful" phldr="1"/>
      <dgm:spPr/>
      <dgm:t>
        <a:bodyPr/>
        <a:lstStyle/>
        <a:p>
          <a:endParaRPr lang="es-EC"/>
        </a:p>
      </dgm:t>
    </dgm:pt>
    <dgm:pt modelId="{74AB1B37-CF0F-429A-A0A5-D0DB90FF3B9F}">
      <dgm:prSet phldrT="[Texto]" custT="1"/>
      <dgm:spPr/>
      <dgm:t>
        <a:bodyPr/>
        <a:lstStyle/>
        <a:p>
          <a:pPr>
            <a:buNone/>
          </a:pPr>
          <a:r>
            <a:rPr lang="en-US" sz="2400" dirty="0">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 1</a:t>
          </a:r>
          <a:endParaRPr lang="es-EC" sz="2400" dirty="0"/>
        </a:p>
      </dgm:t>
    </dgm:pt>
    <dgm:pt modelId="{ABFF294C-C6D8-4D1F-B488-D3C5C7FFF95E}" type="parTrans" cxnId="{00F24B20-7A0F-41B6-BF51-5D2A81E7733E}">
      <dgm:prSet/>
      <dgm:spPr/>
      <dgm:t>
        <a:bodyPr/>
        <a:lstStyle/>
        <a:p>
          <a:endParaRPr lang="es-EC" sz="2800"/>
        </a:p>
      </dgm:t>
    </dgm:pt>
    <dgm:pt modelId="{B693D7B4-C025-47C5-B5FB-2B06DF5E64B7}" type="sibTrans" cxnId="{00F24B20-7A0F-41B6-BF51-5D2A81E7733E}">
      <dgm:prSet/>
      <dgm:spPr/>
      <dgm:t>
        <a:bodyPr/>
        <a:lstStyle/>
        <a:p>
          <a:endParaRPr lang="es-EC" sz="2800"/>
        </a:p>
      </dgm:t>
    </dgm:pt>
    <dgm:pt modelId="{7BDC8263-2B08-48DE-8C23-616168EE846A}">
      <dgm:prSet phldrT="[Texto]" custT="1"/>
      <dgm:spPr/>
      <dgm:t>
        <a:bodyPr/>
        <a:lstStyle/>
        <a:p>
          <a:r>
            <a:rPr lang="es-EC" sz="1800" dirty="0"/>
            <a:t>1.- EVALUACIÓN DE LA GESTIÓN INSTITUCIONAL</a:t>
          </a:r>
        </a:p>
      </dgm:t>
    </dgm:pt>
    <dgm:pt modelId="{09E1A426-77F3-4DD7-A5A3-01A31EED4833}" type="parTrans" cxnId="{C152B8DB-93B7-4CA3-BF6E-6ED4C4C45FE3}">
      <dgm:prSet/>
      <dgm:spPr/>
      <dgm:t>
        <a:bodyPr/>
        <a:lstStyle/>
        <a:p>
          <a:endParaRPr lang="es-EC" sz="2800"/>
        </a:p>
      </dgm:t>
    </dgm:pt>
    <dgm:pt modelId="{FACEB4A8-69C4-40C2-842A-A64719021002}" type="sibTrans" cxnId="{C152B8DB-93B7-4CA3-BF6E-6ED4C4C45FE3}">
      <dgm:prSet/>
      <dgm:spPr/>
      <dgm:t>
        <a:bodyPr/>
        <a:lstStyle/>
        <a:p>
          <a:endParaRPr lang="es-EC" sz="2800"/>
        </a:p>
      </dgm:t>
    </dgm:pt>
    <dgm:pt modelId="{B2636CF8-E51D-4644-B16C-C8E419E0EF18}">
      <dgm:prSet phldrT="[Texto]" custT="1"/>
      <dgm:spPr>
        <a:solidFill>
          <a:schemeClr val="accent3"/>
        </a:solidFill>
      </dgm:spPr>
      <dgm:t>
        <a:bodyPr/>
        <a:lstStyle/>
        <a:p>
          <a:r>
            <a:rPr lang="es-EC" sz="1800" dirty="0"/>
            <a:t>2.- LLENADO FORMULARIO DEL CPCCS</a:t>
          </a:r>
        </a:p>
      </dgm:t>
    </dgm:pt>
    <dgm:pt modelId="{1AF6398A-45A4-4EE7-89AD-87977D716B81}" type="parTrans" cxnId="{83F0DA60-7EA6-4101-BA73-52B0047F7984}">
      <dgm:prSet/>
      <dgm:spPr/>
      <dgm:t>
        <a:bodyPr/>
        <a:lstStyle/>
        <a:p>
          <a:endParaRPr lang="es-EC" sz="2800"/>
        </a:p>
      </dgm:t>
    </dgm:pt>
    <dgm:pt modelId="{8601B181-962A-434B-BDAB-A6486AC07330}" type="sibTrans" cxnId="{83F0DA60-7EA6-4101-BA73-52B0047F7984}">
      <dgm:prSet/>
      <dgm:spPr/>
      <dgm:t>
        <a:bodyPr/>
        <a:lstStyle/>
        <a:p>
          <a:endParaRPr lang="es-EC" sz="2800"/>
        </a:p>
      </dgm:t>
    </dgm:pt>
    <dgm:pt modelId="{E48DBFFA-9CC7-4BB0-998C-6EF5E0502B57}">
      <dgm:prSet phldrT="[Texto]" custT="1"/>
      <dgm:spPr>
        <a:solidFill>
          <a:schemeClr val="accent6"/>
        </a:solidFill>
      </dgm:spPr>
      <dgm:t>
        <a:bodyPr/>
        <a:lstStyle/>
        <a:p>
          <a:r>
            <a:rPr lang="es-EC" sz="1800" dirty="0"/>
            <a:t>3.- APROBACIÓN DEL INFORME POR EL GAD</a:t>
          </a:r>
        </a:p>
      </dgm:t>
    </dgm:pt>
    <dgm:pt modelId="{4C3C136B-9147-4AEC-BE7D-E4C6D0B3347D}" type="parTrans" cxnId="{76C7D9E8-B9CE-4183-BFE5-B7F97377226F}">
      <dgm:prSet/>
      <dgm:spPr/>
      <dgm:t>
        <a:bodyPr/>
        <a:lstStyle/>
        <a:p>
          <a:endParaRPr lang="es-EC" sz="2800"/>
        </a:p>
      </dgm:t>
    </dgm:pt>
    <dgm:pt modelId="{37E26882-67BA-417C-9724-C646C92CB5FC}" type="sibTrans" cxnId="{76C7D9E8-B9CE-4183-BFE5-B7F97377226F}">
      <dgm:prSet/>
      <dgm:spPr/>
      <dgm:t>
        <a:bodyPr/>
        <a:lstStyle/>
        <a:p>
          <a:endParaRPr lang="es-EC" sz="2800"/>
        </a:p>
      </dgm:t>
    </dgm:pt>
    <dgm:pt modelId="{683E1566-429F-4E52-B74A-C8C91118542E}">
      <dgm:prSet custT="1"/>
      <dgm:spPr/>
      <dgm:t>
        <a:bodyPr/>
        <a:lstStyle/>
        <a:p>
          <a:r>
            <a:rPr lang="es-EC" sz="1600" dirty="0"/>
            <a:t>4.- ENTREGA PREVIA DEL INFORME A LA ASAMBLEA CIUDADANA LOCAL</a:t>
          </a:r>
        </a:p>
      </dgm:t>
    </dgm:pt>
    <dgm:pt modelId="{C4F44B92-8C63-41C3-8A92-A3E223082043}" type="parTrans" cxnId="{A66FCEEE-CC4D-4F31-8F20-E31BDD8A9329}">
      <dgm:prSet/>
      <dgm:spPr/>
      <dgm:t>
        <a:bodyPr/>
        <a:lstStyle/>
        <a:p>
          <a:endParaRPr lang="es-EC" sz="2800"/>
        </a:p>
      </dgm:t>
    </dgm:pt>
    <dgm:pt modelId="{E80B1970-86BD-4319-B239-BBAD4B7EB4D7}" type="sibTrans" cxnId="{A66FCEEE-CC4D-4F31-8F20-E31BDD8A9329}">
      <dgm:prSet/>
      <dgm:spPr/>
      <dgm:t>
        <a:bodyPr/>
        <a:lstStyle/>
        <a:p>
          <a:endParaRPr lang="es-EC" sz="2800"/>
        </a:p>
      </dgm:t>
    </dgm:pt>
    <dgm:pt modelId="{F1999CD2-7B14-4366-A658-A70D4F2DC495}" type="pres">
      <dgm:prSet presAssocID="{81729676-DFA2-4C3A-9EA4-42F596A23C66}" presName="hierChild1" presStyleCnt="0">
        <dgm:presLayoutVars>
          <dgm:orgChart val="1"/>
          <dgm:chPref val="1"/>
          <dgm:dir/>
          <dgm:animOne val="branch"/>
          <dgm:animLvl val="lvl"/>
          <dgm:resizeHandles/>
        </dgm:presLayoutVars>
      </dgm:prSet>
      <dgm:spPr/>
    </dgm:pt>
    <dgm:pt modelId="{021D002B-9AB3-4EE0-932C-8CEF2002A539}" type="pres">
      <dgm:prSet presAssocID="{74AB1B37-CF0F-429A-A0A5-D0DB90FF3B9F}" presName="hierRoot1" presStyleCnt="0">
        <dgm:presLayoutVars>
          <dgm:hierBranch val="init"/>
        </dgm:presLayoutVars>
      </dgm:prSet>
      <dgm:spPr/>
    </dgm:pt>
    <dgm:pt modelId="{12F42D84-0575-4961-9C32-E65EC859ADA5}" type="pres">
      <dgm:prSet presAssocID="{74AB1B37-CF0F-429A-A0A5-D0DB90FF3B9F}" presName="rootComposite1" presStyleCnt="0"/>
      <dgm:spPr/>
    </dgm:pt>
    <dgm:pt modelId="{449B4511-3169-41A5-9C80-D3759CCCD8FB}" type="pres">
      <dgm:prSet presAssocID="{74AB1B37-CF0F-429A-A0A5-D0DB90FF3B9F}" presName="rootText1" presStyleLbl="node0" presStyleIdx="0" presStyleCnt="1" custLinFactNeighborX="-918" custLinFactNeighborY="-65356">
        <dgm:presLayoutVars>
          <dgm:chPref val="3"/>
        </dgm:presLayoutVars>
      </dgm:prSet>
      <dgm:spPr/>
    </dgm:pt>
    <dgm:pt modelId="{519D75D3-72C0-4684-BA20-35EFCAE53B66}" type="pres">
      <dgm:prSet presAssocID="{74AB1B37-CF0F-429A-A0A5-D0DB90FF3B9F}" presName="rootConnector1" presStyleLbl="node1" presStyleIdx="0" presStyleCnt="0"/>
      <dgm:spPr/>
    </dgm:pt>
    <dgm:pt modelId="{27A00CD4-40F8-4CD1-8098-225E417C6B3A}" type="pres">
      <dgm:prSet presAssocID="{74AB1B37-CF0F-429A-A0A5-D0DB90FF3B9F}" presName="hierChild2" presStyleCnt="0"/>
      <dgm:spPr/>
    </dgm:pt>
    <dgm:pt modelId="{4C49EF32-8A24-4F0E-BE46-B3BA4EC7A7AD}" type="pres">
      <dgm:prSet presAssocID="{09E1A426-77F3-4DD7-A5A3-01A31EED4833}" presName="Name37" presStyleLbl="parChTrans1D2" presStyleIdx="0" presStyleCnt="4"/>
      <dgm:spPr/>
    </dgm:pt>
    <dgm:pt modelId="{DED06145-E979-4967-8762-BFB0BDC5160E}" type="pres">
      <dgm:prSet presAssocID="{7BDC8263-2B08-48DE-8C23-616168EE846A}" presName="hierRoot2" presStyleCnt="0">
        <dgm:presLayoutVars>
          <dgm:hierBranch val="init"/>
        </dgm:presLayoutVars>
      </dgm:prSet>
      <dgm:spPr/>
    </dgm:pt>
    <dgm:pt modelId="{CFEB1E11-F4F7-4EC5-A050-3C877FF2E7E7}" type="pres">
      <dgm:prSet presAssocID="{7BDC8263-2B08-48DE-8C23-616168EE846A}" presName="rootComposite" presStyleCnt="0"/>
      <dgm:spPr/>
    </dgm:pt>
    <dgm:pt modelId="{513B5E88-DF1A-4EC7-B493-12B4542E6B91}" type="pres">
      <dgm:prSet presAssocID="{7BDC8263-2B08-48DE-8C23-616168EE846A}" presName="rootText" presStyleLbl="node2" presStyleIdx="0" presStyleCnt="4" custScaleX="132621" custScaleY="96365" custLinFactNeighborX="-34177" custLinFactNeighborY="-72">
        <dgm:presLayoutVars>
          <dgm:chPref val="3"/>
        </dgm:presLayoutVars>
      </dgm:prSet>
      <dgm:spPr/>
    </dgm:pt>
    <dgm:pt modelId="{F4BA7192-3171-4722-BE6A-C1624AE6008E}" type="pres">
      <dgm:prSet presAssocID="{7BDC8263-2B08-48DE-8C23-616168EE846A}" presName="rootConnector" presStyleLbl="node2" presStyleIdx="0" presStyleCnt="4"/>
      <dgm:spPr/>
    </dgm:pt>
    <dgm:pt modelId="{9C509B5D-9FD9-474D-BD8A-8D44CB651F0A}" type="pres">
      <dgm:prSet presAssocID="{7BDC8263-2B08-48DE-8C23-616168EE846A}" presName="hierChild4" presStyleCnt="0"/>
      <dgm:spPr/>
    </dgm:pt>
    <dgm:pt modelId="{EA8B5A2F-E204-4964-B00A-8BECDBF43330}" type="pres">
      <dgm:prSet presAssocID="{7BDC8263-2B08-48DE-8C23-616168EE846A}" presName="hierChild5" presStyleCnt="0"/>
      <dgm:spPr/>
    </dgm:pt>
    <dgm:pt modelId="{2AF6EBFD-6994-4009-94EC-DCBF6989413B}" type="pres">
      <dgm:prSet presAssocID="{1AF6398A-45A4-4EE7-89AD-87977D716B81}" presName="Name37" presStyleLbl="parChTrans1D2" presStyleIdx="1" presStyleCnt="4"/>
      <dgm:spPr/>
    </dgm:pt>
    <dgm:pt modelId="{1E92F9E3-1B4B-485D-8B6A-68171A1C2B70}" type="pres">
      <dgm:prSet presAssocID="{B2636CF8-E51D-4644-B16C-C8E419E0EF18}" presName="hierRoot2" presStyleCnt="0">
        <dgm:presLayoutVars>
          <dgm:hierBranch val="init"/>
        </dgm:presLayoutVars>
      </dgm:prSet>
      <dgm:spPr/>
    </dgm:pt>
    <dgm:pt modelId="{FC0234E9-4527-4565-B0BD-D5A04B2860CA}" type="pres">
      <dgm:prSet presAssocID="{B2636CF8-E51D-4644-B16C-C8E419E0EF18}" presName="rootComposite" presStyleCnt="0"/>
      <dgm:spPr/>
    </dgm:pt>
    <dgm:pt modelId="{1E4EFBE0-626D-4A6C-A241-E4956165A9A1}" type="pres">
      <dgm:prSet presAssocID="{B2636CF8-E51D-4644-B16C-C8E419E0EF18}" presName="rootText" presStyleLbl="node2" presStyleIdx="1" presStyleCnt="4" custScaleX="112645" custScaleY="96365" custLinFactNeighborX="-5417" custLinFactNeighborY="1952">
        <dgm:presLayoutVars>
          <dgm:chPref val="3"/>
        </dgm:presLayoutVars>
      </dgm:prSet>
      <dgm:spPr/>
    </dgm:pt>
    <dgm:pt modelId="{14205701-F528-4BAD-A580-B2223EFA4E52}" type="pres">
      <dgm:prSet presAssocID="{B2636CF8-E51D-4644-B16C-C8E419E0EF18}" presName="rootConnector" presStyleLbl="node2" presStyleIdx="1" presStyleCnt="4"/>
      <dgm:spPr/>
    </dgm:pt>
    <dgm:pt modelId="{393D4A15-24B2-485D-BCBE-4ABA4C6BD3F0}" type="pres">
      <dgm:prSet presAssocID="{B2636CF8-E51D-4644-B16C-C8E419E0EF18}" presName="hierChild4" presStyleCnt="0"/>
      <dgm:spPr/>
    </dgm:pt>
    <dgm:pt modelId="{FBB1FE1B-C303-4F19-A6D4-652CEB61B073}" type="pres">
      <dgm:prSet presAssocID="{B2636CF8-E51D-4644-B16C-C8E419E0EF18}" presName="hierChild5" presStyleCnt="0"/>
      <dgm:spPr/>
    </dgm:pt>
    <dgm:pt modelId="{BE350FA2-1FD1-4212-88E7-3E8875C2FCE5}" type="pres">
      <dgm:prSet presAssocID="{4C3C136B-9147-4AEC-BE7D-E4C6D0B3347D}" presName="Name37" presStyleLbl="parChTrans1D2" presStyleIdx="2" presStyleCnt="4"/>
      <dgm:spPr/>
    </dgm:pt>
    <dgm:pt modelId="{470AE3DD-F2AF-4D4A-876D-8FF1084280E5}" type="pres">
      <dgm:prSet presAssocID="{E48DBFFA-9CC7-4BB0-998C-6EF5E0502B57}" presName="hierRoot2" presStyleCnt="0">
        <dgm:presLayoutVars>
          <dgm:hierBranch val="init"/>
        </dgm:presLayoutVars>
      </dgm:prSet>
      <dgm:spPr/>
    </dgm:pt>
    <dgm:pt modelId="{8E5A0BED-9E29-4336-B031-051DD42D10CC}" type="pres">
      <dgm:prSet presAssocID="{E48DBFFA-9CC7-4BB0-998C-6EF5E0502B57}" presName="rootComposite" presStyleCnt="0"/>
      <dgm:spPr/>
    </dgm:pt>
    <dgm:pt modelId="{5253B494-A34E-48FA-A2A5-DA6287FDAEE8}" type="pres">
      <dgm:prSet presAssocID="{E48DBFFA-9CC7-4BB0-998C-6EF5E0502B57}" presName="rootText" presStyleLbl="node2" presStyleIdx="2" presStyleCnt="4" custScaleX="112645" custScaleY="96365" custLinFactNeighborX="18389" custLinFactNeighborY="-3467">
        <dgm:presLayoutVars>
          <dgm:chPref val="3"/>
        </dgm:presLayoutVars>
      </dgm:prSet>
      <dgm:spPr/>
    </dgm:pt>
    <dgm:pt modelId="{30AF95DC-CF0A-49BC-93C8-5C703D4B882D}" type="pres">
      <dgm:prSet presAssocID="{E48DBFFA-9CC7-4BB0-998C-6EF5E0502B57}" presName="rootConnector" presStyleLbl="node2" presStyleIdx="2" presStyleCnt="4"/>
      <dgm:spPr/>
    </dgm:pt>
    <dgm:pt modelId="{A0DAE157-1E4A-4F45-8D9C-F2CDEB530D97}" type="pres">
      <dgm:prSet presAssocID="{E48DBFFA-9CC7-4BB0-998C-6EF5E0502B57}" presName="hierChild4" presStyleCnt="0"/>
      <dgm:spPr/>
    </dgm:pt>
    <dgm:pt modelId="{D28EDCE8-F669-4301-953F-02DE6C6F5090}" type="pres">
      <dgm:prSet presAssocID="{E48DBFFA-9CC7-4BB0-998C-6EF5E0502B57}" presName="hierChild5" presStyleCnt="0"/>
      <dgm:spPr/>
    </dgm:pt>
    <dgm:pt modelId="{61B263B6-B6BF-4ABD-BCE3-C31923D86F34}" type="pres">
      <dgm:prSet presAssocID="{C4F44B92-8C63-41C3-8A92-A3E223082043}" presName="Name37" presStyleLbl="parChTrans1D2" presStyleIdx="3" presStyleCnt="4"/>
      <dgm:spPr/>
    </dgm:pt>
    <dgm:pt modelId="{7A1BEEB2-D009-4D4E-803F-93D3E7CDDAAE}" type="pres">
      <dgm:prSet presAssocID="{683E1566-429F-4E52-B74A-C8C91118542E}" presName="hierRoot2" presStyleCnt="0">
        <dgm:presLayoutVars>
          <dgm:hierBranch val="init"/>
        </dgm:presLayoutVars>
      </dgm:prSet>
      <dgm:spPr/>
    </dgm:pt>
    <dgm:pt modelId="{5646504B-C120-421F-A727-9D77F5B2D408}" type="pres">
      <dgm:prSet presAssocID="{683E1566-429F-4E52-B74A-C8C91118542E}" presName="rootComposite" presStyleCnt="0"/>
      <dgm:spPr/>
    </dgm:pt>
    <dgm:pt modelId="{D2FDC84D-A539-4A75-8D2C-5E830B2FFE67}" type="pres">
      <dgm:prSet presAssocID="{683E1566-429F-4E52-B74A-C8C91118542E}" presName="rootText" presStyleLbl="node2" presStyleIdx="3" presStyleCnt="4" custScaleX="133815" custScaleY="96365" custLinFactNeighborX="49381" custLinFactNeighborY="-1122">
        <dgm:presLayoutVars>
          <dgm:chPref val="3"/>
        </dgm:presLayoutVars>
      </dgm:prSet>
      <dgm:spPr/>
    </dgm:pt>
    <dgm:pt modelId="{63C9D552-F6C9-4CDE-BD91-518C817C444E}" type="pres">
      <dgm:prSet presAssocID="{683E1566-429F-4E52-B74A-C8C91118542E}" presName="rootConnector" presStyleLbl="node2" presStyleIdx="3" presStyleCnt="4"/>
      <dgm:spPr/>
    </dgm:pt>
    <dgm:pt modelId="{96A24745-84C1-4673-9026-2B21614EA2EA}" type="pres">
      <dgm:prSet presAssocID="{683E1566-429F-4E52-B74A-C8C91118542E}" presName="hierChild4" presStyleCnt="0"/>
      <dgm:spPr/>
    </dgm:pt>
    <dgm:pt modelId="{D1E1C8EA-C685-4915-86FF-ACAB71E67A0C}" type="pres">
      <dgm:prSet presAssocID="{683E1566-429F-4E52-B74A-C8C91118542E}" presName="hierChild5" presStyleCnt="0"/>
      <dgm:spPr/>
    </dgm:pt>
    <dgm:pt modelId="{E424DB76-5B9D-4E5D-9C28-59FC845218BC}" type="pres">
      <dgm:prSet presAssocID="{74AB1B37-CF0F-429A-A0A5-D0DB90FF3B9F}" presName="hierChild3" presStyleCnt="0"/>
      <dgm:spPr/>
    </dgm:pt>
  </dgm:ptLst>
  <dgm:cxnLst>
    <dgm:cxn modelId="{67B82C15-003D-4B2B-8C59-6610A349EB68}" type="presOf" srcId="{E48DBFFA-9CC7-4BB0-998C-6EF5E0502B57}" destId="{5253B494-A34E-48FA-A2A5-DA6287FDAEE8}" srcOrd="0" destOrd="0" presId="urn:microsoft.com/office/officeart/2005/8/layout/orgChart1#2"/>
    <dgm:cxn modelId="{00F24B20-7A0F-41B6-BF51-5D2A81E7733E}" srcId="{81729676-DFA2-4C3A-9EA4-42F596A23C66}" destId="{74AB1B37-CF0F-429A-A0A5-D0DB90FF3B9F}" srcOrd="0" destOrd="0" parTransId="{ABFF294C-C6D8-4D1F-B488-D3C5C7FFF95E}" sibTransId="{B693D7B4-C025-47C5-B5FB-2B06DF5E64B7}"/>
    <dgm:cxn modelId="{83C0162D-60C2-425F-93A1-0B24DC8B8024}" type="presOf" srcId="{74AB1B37-CF0F-429A-A0A5-D0DB90FF3B9F}" destId="{449B4511-3169-41A5-9C80-D3759CCCD8FB}" srcOrd="0" destOrd="0" presId="urn:microsoft.com/office/officeart/2005/8/layout/orgChart1#2"/>
    <dgm:cxn modelId="{83F0DA60-7EA6-4101-BA73-52B0047F7984}" srcId="{74AB1B37-CF0F-429A-A0A5-D0DB90FF3B9F}" destId="{B2636CF8-E51D-4644-B16C-C8E419E0EF18}" srcOrd="1" destOrd="0" parTransId="{1AF6398A-45A4-4EE7-89AD-87977D716B81}" sibTransId="{8601B181-962A-434B-BDAB-A6486AC07330}"/>
    <dgm:cxn modelId="{E561F542-2DCE-4A9E-87C1-9DF3B4743FF0}" type="presOf" srcId="{74AB1B37-CF0F-429A-A0A5-D0DB90FF3B9F}" destId="{519D75D3-72C0-4684-BA20-35EFCAE53B66}" srcOrd="1" destOrd="0" presId="urn:microsoft.com/office/officeart/2005/8/layout/orgChart1#2"/>
    <dgm:cxn modelId="{533E2C45-BA71-4AFB-BEA3-4BA1B0D8BE0C}" type="presOf" srcId="{683E1566-429F-4E52-B74A-C8C91118542E}" destId="{D2FDC84D-A539-4A75-8D2C-5E830B2FFE67}" srcOrd="0" destOrd="0" presId="urn:microsoft.com/office/officeart/2005/8/layout/orgChart1#2"/>
    <dgm:cxn modelId="{718FF265-4042-47E4-87F9-93F7868E1B25}" type="presOf" srcId="{B2636CF8-E51D-4644-B16C-C8E419E0EF18}" destId="{1E4EFBE0-626D-4A6C-A241-E4956165A9A1}" srcOrd="0" destOrd="0" presId="urn:microsoft.com/office/officeart/2005/8/layout/orgChart1#2"/>
    <dgm:cxn modelId="{EA664648-6D7B-4761-96FA-B72EAE6710FF}" type="presOf" srcId="{C4F44B92-8C63-41C3-8A92-A3E223082043}" destId="{61B263B6-B6BF-4ABD-BCE3-C31923D86F34}" srcOrd="0" destOrd="0" presId="urn:microsoft.com/office/officeart/2005/8/layout/orgChart1#2"/>
    <dgm:cxn modelId="{8FDE0557-F624-47C9-9393-DB383EEB5EA6}" type="presOf" srcId="{1AF6398A-45A4-4EE7-89AD-87977D716B81}" destId="{2AF6EBFD-6994-4009-94EC-DCBF6989413B}" srcOrd="0" destOrd="0" presId="urn:microsoft.com/office/officeart/2005/8/layout/orgChart1#2"/>
    <dgm:cxn modelId="{1794F387-BEAC-4157-804C-FDB22C56F313}" type="presOf" srcId="{683E1566-429F-4E52-B74A-C8C91118542E}" destId="{63C9D552-F6C9-4CDE-BD91-518C817C444E}" srcOrd="1" destOrd="0" presId="urn:microsoft.com/office/officeart/2005/8/layout/orgChart1#2"/>
    <dgm:cxn modelId="{C72E0188-D633-4AD7-B697-D1FDB428A542}" type="presOf" srcId="{7BDC8263-2B08-48DE-8C23-616168EE846A}" destId="{513B5E88-DF1A-4EC7-B493-12B4542E6B91}" srcOrd="0" destOrd="0" presId="urn:microsoft.com/office/officeart/2005/8/layout/orgChart1#2"/>
    <dgm:cxn modelId="{05A6CF92-44EC-4DB6-88A7-9FEB238AA8DF}" type="presOf" srcId="{B2636CF8-E51D-4644-B16C-C8E419E0EF18}" destId="{14205701-F528-4BAD-A580-B2223EFA4E52}" srcOrd="1" destOrd="0" presId="urn:microsoft.com/office/officeart/2005/8/layout/orgChart1#2"/>
    <dgm:cxn modelId="{2130E196-07FE-4A47-A8A7-EEE292376021}" type="presOf" srcId="{81729676-DFA2-4C3A-9EA4-42F596A23C66}" destId="{F1999CD2-7B14-4366-A658-A70D4F2DC495}" srcOrd="0" destOrd="0" presId="urn:microsoft.com/office/officeart/2005/8/layout/orgChart1#2"/>
    <dgm:cxn modelId="{93C167BC-54BC-4416-99A4-E9B71BE5163D}" type="presOf" srcId="{4C3C136B-9147-4AEC-BE7D-E4C6D0B3347D}" destId="{BE350FA2-1FD1-4212-88E7-3E8875C2FCE5}" srcOrd="0" destOrd="0" presId="urn:microsoft.com/office/officeart/2005/8/layout/orgChart1#2"/>
    <dgm:cxn modelId="{AF6130C1-87E4-47C4-8C35-E1CE376EA117}" type="presOf" srcId="{7BDC8263-2B08-48DE-8C23-616168EE846A}" destId="{F4BA7192-3171-4722-BE6A-C1624AE6008E}" srcOrd="1" destOrd="0" presId="urn:microsoft.com/office/officeart/2005/8/layout/orgChart1#2"/>
    <dgm:cxn modelId="{3B29D5CC-5D3C-4F10-A0CB-FC4952DE3790}" type="presOf" srcId="{09E1A426-77F3-4DD7-A5A3-01A31EED4833}" destId="{4C49EF32-8A24-4F0E-BE46-B3BA4EC7A7AD}" srcOrd="0" destOrd="0" presId="urn:microsoft.com/office/officeart/2005/8/layout/orgChart1#2"/>
    <dgm:cxn modelId="{C152B8DB-93B7-4CA3-BF6E-6ED4C4C45FE3}" srcId="{74AB1B37-CF0F-429A-A0A5-D0DB90FF3B9F}" destId="{7BDC8263-2B08-48DE-8C23-616168EE846A}" srcOrd="0" destOrd="0" parTransId="{09E1A426-77F3-4DD7-A5A3-01A31EED4833}" sibTransId="{FACEB4A8-69C4-40C2-842A-A64719021002}"/>
    <dgm:cxn modelId="{76C7D9E8-B9CE-4183-BFE5-B7F97377226F}" srcId="{74AB1B37-CF0F-429A-A0A5-D0DB90FF3B9F}" destId="{E48DBFFA-9CC7-4BB0-998C-6EF5E0502B57}" srcOrd="2" destOrd="0" parTransId="{4C3C136B-9147-4AEC-BE7D-E4C6D0B3347D}" sibTransId="{37E26882-67BA-417C-9724-C646C92CB5FC}"/>
    <dgm:cxn modelId="{A66FCEEE-CC4D-4F31-8F20-E31BDD8A9329}" srcId="{74AB1B37-CF0F-429A-A0A5-D0DB90FF3B9F}" destId="{683E1566-429F-4E52-B74A-C8C91118542E}" srcOrd="3" destOrd="0" parTransId="{C4F44B92-8C63-41C3-8A92-A3E223082043}" sibTransId="{E80B1970-86BD-4319-B239-BBAD4B7EB4D7}"/>
    <dgm:cxn modelId="{474D2EFA-DFEB-4566-B1EB-7DD122ADE349}" type="presOf" srcId="{E48DBFFA-9CC7-4BB0-998C-6EF5E0502B57}" destId="{30AF95DC-CF0A-49BC-93C8-5C703D4B882D}" srcOrd="1" destOrd="0" presId="urn:microsoft.com/office/officeart/2005/8/layout/orgChart1#2"/>
    <dgm:cxn modelId="{73957925-549B-4A60-8C36-57A8A0C2F66D}" type="presParOf" srcId="{F1999CD2-7B14-4366-A658-A70D4F2DC495}" destId="{021D002B-9AB3-4EE0-932C-8CEF2002A539}" srcOrd="0" destOrd="0" presId="urn:microsoft.com/office/officeart/2005/8/layout/orgChart1#2"/>
    <dgm:cxn modelId="{2C295842-B3E7-4F82-B796-5AB7284E0C65}" type="presParOf" srcId="{021D002B-9AB3-4EE0-932C-8CEF2002A539}" destId="{12F42D84-0575-4961-9C32-E65EC859ADA5}" srcOrd="0" destOrd="0" presId="urn:microsoft.com/office/officeart/2005/8/layout/orgChart1#2"/>
    <dgm:cxn modelId="{6FCFF708-7406-4988-A15E-59198378AE29}" type="presParOf" srcId="{12F42D84-0575-4961-9C32-E65EC859ADA5}" destId="{449B4511-3169-41A5-9C80-D3759CCCD8FB}" srcOrd="0" destOrd="0" presId="urn:microsoft.com/office/officeart/2005/8/layout/orgChart1#2"/>
    <dgm:cxn modelId="{4B57A9F2-951A-4712-BB79-45B7291D84DF}" type="presParOf" srcId="{12F42D84-0575-4961-9C32-E65EC859ADA5}" destId="{519D75D3-72C0-4684-BA20-35EFCAE53B66}" srcOrd="1" destOrd="0" presId="urn:microsoft.com/office/officeart/2005/8/layout/orgChart1#2"/>
    <dgm:cxn modelId="{5450909B-1A42-40B6-9538-B21277A15B67}" type="presParOf" srcId="{021D002B-9AB3-4EE0-932C-8CEF2002A539}" destId="{27A00CD4-40F8-4CD1-8098-225E417C6B3A}" srcOrd="1" destOrd="0" presId="urn:microsoft.com/office/officeart/2005/8/layout/orgChart1#2"/>
    <dgm:cxn modelId="{54BCFEA6-5913-407C-9DE0-DE2C2DF403B1}" type="presParOf" srcId="{27A00CD4-40F8-4CD1-8098-225E417C6B3A}" destId="{4C49EF32-8A24-4F0E-BE46-B3BA4EC7A7AD}" srcOrd="0" destOrd="0" presId="urn:microsoft.com/office/officeart/2005/8/layout/orgChart1#2"/>
    <dgm:cxn modelId="{BFE04627-CF95-41B7-89E3-46A310AB4C28}" type="presParOf" srcId="{27A00CD4-40F8-4CD1-8098-225E417C6B3A}" destId="{DED06145-E979-4967-8762-BFB0BDC5160E}" srcOrd="1" destOrd="0" presId="urn:microsoft.com/office/officeart/2005/8/layout/orgChart1#2"/>
    <dgm:cxn modelId="{729279BE-8EFB-43E4-8BF6-3D4DAACF4D01}" type="presParOf" srcId="{DED06145-E979-4967-8762-BFB0BDC5160E}" destId="{CFEB1E11-F4F7-4EC5-A050-3C877FF2E7E7}" srcOrd="0" destOrd="0" presId="urn:microsoft.com/office/officeart/2005/8/layout/orgChart1#2"/>
    <dgm:cxn modelId="{F72C33FC-5ED5-44C7-A1CB-4087411CC6C5}" type="presParOf" srcId="{CFEB1E11-F4F7-4EC5-A050-3C877FF2E7E7}" destId="{513B5E88-DF1A-4EC7-B493-12B4542E6B91}" srcOrd="0" destOrd="0" presId="urn:microsoft.com/office/officeart/2005/8/layout/orgChart1#2"/>
    <dgm:cxn modelId="{AF535F83-E4CE-4CDF-96E4-67A0F15E8F7D}" type="presParOf" srcId="{CFEB1E11-F4F7-4EC5-A050-3C877FF2E7E7}" destId="{F4BA7192-3171-4722-BE6A-C1624AE6008E}" srcOrd="1" destOrd="0" presId="urn:microsoft.com/office/officeart/2005/8/layout/orgChart1#2"/>
    <dgm:cxn modelId="{0BA30CB1-430F-4506-A2A4-EF7A8D72BD64}" type="presParOf" srcId="{DED06145-E979-4967-8762-BFB0BDC5160E}" destId="{9C509B5D-9FD9-474D-BD8A-8D44CB651F0A}" srcOrd="1" destOrd="0" presId="urn:microsoft.com/office/officeart/2005/8/layout/orgChart1#2"/>
    <dgm:cxn modelId="{7F1C30D4-CA70-4D08-8D4C-90F51F43E53D}" type="presParOf" srcId="{DED06145-E979-4967-8762-BFB0BDC5160E}" destId="{EA8B5A2F-E204-4964-B00A-8BECDBF43330}" srcOrd="2" destOrd="0" presId="urn:microsoft.com/office/officeart/2005/8/layout/orgChart1#2"/>
    <dgm:cxn modelId="{6181C7ED-A1FD-44BA-9D98-D51D566EBAF8}" type="presParOf" srcId="{27A00CD4-40F8-4CD1-8098-225E417C6B3A}" destId="{2AF6EBFD-6994-4009-94EC-DCBF6989413B}" srcOrd="2" destOrd="0" presId="urn:microsoft.com/office/officeart/2005/8/layout/orgChart1#2"/>
    <dgm:cxn modelId="{45DF93D0-0AB7-4FF0-B252-2D510D1B0A9D}" type="presParOf" srcId="{27A00CD4-40F8-4CD1-8098-225E417C6B3A}" destId="{1E92F9E3-1B4B-485D-8B6A-68171A1C2B70}" srcOrd="3" destOrd="0" presId="urn:microsoft.com/office/officeart/2005/8/layout/orgChart1#2"/>
    <dgm:cxn modelId="{E8BD7428-B9F3-40C5-BF90-0B2115BF7E69}" type="presParOf" srcId="{1E92F9E3-1B4B-485D-8B6A-68171A1C2B70}" destId="{FC0234E9-4527-4565-B0BD-D5A04B2860CA}" srcOrd="0" destOrd="0" presId="urn:microsoft.com/office/officeart/2005/8/layout/orgChart1#2"/>
    <dgm:cxn modelId="{E836D114-10DC-4BDD-A011-2A7DDE414D9B}" type="presParOf" srcId="{FC0234E9-4527-4565-B0BD-D5A04B2860CA}" destId="{1E4EFBE0-626D-4A6C-A241-E4956165A9A1}" srcOrd="0" destOrd="0" presId="urn:microsoft.com/office/officeart/2005/8/layout/orgChart1#2"/>
    <dgm:cxn modelId="{27DD036F-97E0-4941-BBBE-EC3DD1A37EE3}" type="presParOf" srcId="{FC0234E9-4527-4565-B0BD-D5A04B2860CA}" destId="{14205701-F528-4BAD-A580-B2223EFA4E52}" srcOrd="1" destOrd="0" presId="urn:microsoft.com/office/officeart/2005/8/layout/orgChart1#2"/>
    <dgm:cxn modelId="{293AE99D-5BC5-4C3C-8237-EF98B1BA5AEA}" type="presParOf" srcId="{1E92F9E3-1B4B-485D-8B6A-68171A1C2B70}" destId="{393D4A15-24B2-485D-BCBE-4ABA4C6BD3F0}" srcOrd="1" destOrd="0" presId="urn:microsoft.com/office/officeart/2005/8/layout/orgChart1#2"/>
    <dgm:cxn modelId="{C7D8D239-7183-422C-8BAD-50D4FFE24C17}" type="presParOf" srcId="{1E92F9E3-1B4B-485D-8B6A-68171A1C2B70}" destId="{FBB1FE1B-C303-4F19-A6D4-652CEB61B073}" srcOrd="2" destOrd="0" presId="urn:microsoft.com/office/officeart/2005/8/layout/orgChart1#2"/>
    <dgm:cxn modelId="{3712020F-46B4-4DF7-8505-15E7B9780A5A}" type="presParOf" srcId="{27A00CD4-40F8-4CD1-8098-225E417C6B3A}" destId="{BE350FA2-1FD1-4212-88E7-3E8875C2FCE5}" srcOrd="4" destOrd="0" presId="urn:microsoft.com/office/officeart/2005/8/layout/orgChart1#2"/>
    <dgm:cxn modelId="{6AE26C71-B325-4728-A619-0E894E8520A0}" type="presParOf" srcId="{27A00CD4-40F8-4CD1-8098-225E417C6B3A}" destId="{470AE3DD-F2AF-4D4A-876D-8FF1084280E5}" srcOrd="5" destOrd="0" presId="urn:microsoft.com/office/officeart/2005/8/layout/orgChart1#2"/>
    <dgm:cxn modelId="{9AC396BC-516E-4ADC-92BF-C6BD466BAB37}" type="presParOf" srcId="{470AE3DD-F2AF-4D4A-876D-8FF1084280E5}" destId="{8E5A0BED-9E29-4336-B031-051DD42D10CC}" srcOrd="0" destOrd="0" presId="urn:microsoft.com/office/officeart/2005/8/layout/orgChart1#2"/>
    <dgm:cxn modelId="{CB0AAAFD-1DAE-4EA8-8207-BAA04579BA6A}" type="presParOf" srcId="{8E5A0BED-9E29-4336-B031-051DD42D10CC}" destId="{5253B494-A34E-48FA-A2A5-DA6287FDAEE8}" srcOrd="0" destOrd="0" presId="urn:microsoft.com/office/officeart/2005/8/layout/orgChart1#2"/>
    <dgm:cxn modelId="{4CB20AD7-1A41-470E-8C74-9F4CBD991B89}" type="presParOf" srcId="{8E5A0BED-9E29-4336-B031-051DD42D10CC}" destId="{30AF95DC-CF0A-49BC-93C8-5C703D4B882D}" srcOrd="1" destOrd="0" presId="urn:microsoft.com/office/officeart/2005/8/layout/orgChart1#2"/>
    <dgm:cxn modelId="{77B52B0C-0062-4A83-81A8-88572017142E}" type="presParOf" srcId="{470AE3DD-F2AF-4D4A-876D-8FF1084280E5}" destId="{A0DAE157-1E4A-4F45-8D9C-F2CDEB530D97}" srcOrd="1" destOrd="0" presId="urn:microsoft.com/office/officeart/2005/8/layout/orgChart1#2"/>
    <dgm:cxn modelId="{FDF0D6CB-0AC6-45A8-AF4A-714207A6E930}" type="presParOf" srcId="{470AE3DD-F2AF-4D4A-876D-8FF1084280E5}" destId="{D28EDCE8-F669-4301-953F-02DE6C6F5090}" srcOrd="2" destOrd="0" presId="urn:microsoft.com/office/officeart/2005/8/layout/orgChart1#2"/>
    <dgm:cxn modelId="{031288D7-ADE5-48A2-B5B8-7EEB6BED7892}" type="presParOf" srcId="{27A00CD4-40F8-4CD1-8098-225E417C6B3A}" destId="{61B263B6-B6BF-4ABD-BCE3-C31923D86F34}" srcOrd="6" destOrd="0" presId="urn:microsoft.com/office/officeart/2005/8/layout/orgChart1#2"/>
    <dgm:cxn modelId="{C231FCE4-A15D-4276-86C0-6F11C29E2FAF}" type="presParOf" srcId="{27A00CD4-40F8-4CD1-8098-225E417C6B3A}" destId="{7A1BEEB2-D009-4D4E-803F-93D3E7CDDAAE}" srcOrd="7" destOrd="0" presId="urn:microsoft.com/office/officeart/2005/8/layout/orgChart1#2"/>
    <dgm:cxn modelId="{79141B12-7DB0-40A9-8FFA-FDF2D744FBF4}" type="presParOf" srcId="{7A1BEEB2-D009-4D4E-803F-93D3E7CDDAAE}" destId="{5646504B-C120-421F-A727-9D77F5B2D408}" srcOrd="0" destOrd="0" presId="urn:microsoft.com/office/officeart/2005/8/layout/orgChart1#2"/>
    <dgm:cxn modelId="{DB2E00AB-3771-474E-B86F-D17D6A76B1B1}" type="presParOf" srcId="{5646504B-C120-421F-A727-9D77F5B2D408}" destId="{D2FDC84D-A539-4A75-8D2C-5E830B2FFE67}" srcOrd="0" destOrd="0" presId="urn:microsoft.com/office/officeart/2005/8/layout/orgChart1#2"/>
    <dgm:cxn modelId="{DA9E24FE-20CD-4788-80EE-63DF12798518}" type="presParOf" srcId="{5646504B-C120-421F-A727-9D77F5B2D408}" destId="{63C9D552-F6C9-4CDE-BD91-518C817C444E}" srcOrd="1" destOrd="0" presId="urn:microsoft.com/office/officeart/2005/8/layout/orgChart1#2"/>
    <dgm:cxn modelId="{7661FA5E-A8F2-48C4-BA91-A37F0804DFFC}" type="presParOf" srcId="{7A1BEEB2-D009-4D4E-803F-93D3E7CDDAAE}" destId="{96A24745-84C1-4673-9026-2B21614EA2EA}" srcOrd="1" destOrd="0" presId="urn:microsoft.com/office/officeart/2005/8/layout/orgChart1#2"/>
    <dgm:cxn modelId="{14AFEBB6-1E3E-4F48-B749-AB95769C654F}" type="presParOf" srcId="{7A1BEEB2-D009-4D4E-803F-93D3E7CDDAAE}" destId="{D1E1C8EA-C685-4915-86FF-ACAB71E67A0C}" srcOrd="2" destOrd="0" presId="urn:microsoft.com/office/officeart/2005/8/layout/orgChart1#2"/>
    <dgm:cxn modelId="{B359161A-5D7B-428A-B18B-79CE3DB4DA33}" type="presParOf" srcId="{021D002B-9AB3-4EE0-932C-8CEF2002A539}" destId="{E424DB76-5B9D-4E5D-9C28-59FC845218BC}" srcOrd="2" destOrd="0" presId="urn:microsoft.com/office/officeart/2005/8/layout/orgChart1#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1729676-DFA2-4C3A-9EA4-42F596A23C66}" type="doc">
      <dgm:prSet loTypeId="urn:microsoft.com/office/officeart/2005/8/layout/orgChart1#3" loCatId="hierarchy" qsTypeId="urn:microsoft.com/office/officeart/2005/8/quickstyle/simple1#4" qsCatId="simple" csTypeId="urn:microsoft.com/office/officeart/2005/8/colors/colorful3#3" csCatId="colorful" phldr="1"/>
      <dgm:spPr/>
      <dgm:t>
        <a:bodyPr/>
        <a:lstStyle/>
        <a:p>
          <a:endParaRPr lang="es-EC"/>
        </a:p>
      </dgm:t>
    </dgm:pt>
    <dgm:pt modelId="{74AB1B37-CF0F-429A-A0A5-D0DB90FF3B9F}">
      <dgm:prSet phldrT="[Texto]" custT="1"/>
      <dgm:spPr>
        <a:solidFill>
          <a:schemeClr val="accent6">
            <a:lumMod val="60000"/>
            <a:lumOff val="40000"/>
          </a:schemeClr>
        </a:solidFill>
      </dgm:spPr>
      <dgm:t>
        <a:bodyPr/>
        <a:lstStyle/>
        <a:p>
          <a:pPr>
            <a:buNone/>
          </a:pPr>
          <a:r>
            <a:rPr lang="es-EC" sz="2400" noProof="0" dirty="0">
              <a:solidFill>
                <a:schemeClr val="tx1"/>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 2</a:t>
          </a:r>
          <a:endParaRPr lang="es-EC" sz="2400" noProof="0" dirty="0">
            <a:solidFill>
              <a:schemeClr val="tx1"/>
            </a:solidFill>
          </a:endParaRPr>
        </a:p>
      </dgm:t>
    </dgm:pt>
    <dgm:pt modelId="{ABFF294C-C6D8-4D1F-B488-D3C5C7FFF95E}" type="parTrans" cxnId="{00F24B20-7A0F-41B6-BF51-5D2A81E7733E}">
      <dgm:prSet/>
      <dgm:spPr/>
      <dgm:t>
        <a:bodyPr/>
        <a:lstStyle/>
        <a:p>
          <a:endParaRPr lang="es-EC" sz="2800"/>
        </a:p>
      </dgm:t>
    </dgm:pt>
    <dgm:pt modelId="{B693D7B4-C025-47C5-B5FB-2B06DF5E64B7}" type="sibTrans" cxnId="{00F24B20-7A0F-41B6-BF51-5D2A81E7733E}">
      <dgm:prSet/>
      <dgm:spPr/>
      <dgm:t>
        <a:bodyPr/>
        <a:lstStyle/>
        <a:p>
          <a:endParaRPr lang="es-EC" sz="2800"/>
        </a:p>
      </dgm:t>
    </dgm:pt>
    <dgm:pt modelId="{7BDC8263-2B08-48DE-8C23-616168EE846A}">
      <dgm:prSet phldrT="[Texto]" custT="1"/>
      <dgm:spPr>
        <a:solidFill>
          <a:schemeClr val="accent1"/>
        </a:solidFill>
      </dgm:spPr>
      <dgm:t>
        <a:bodyPr/>
        <a:lstStyle/>
        <a:p>
          <a:r>
            <a:rPr lang="es-EC" sz="1800" dirty="0"/>
            <a:t>1.- La Asamblea Ciudadana Local evalúa el informe de Rendición de Cuentas</a:t>
          </a:r>
        </a:p>
      </dgm:t>
    </dgm:pt>
    <dgm:pt modelId="{09E1A426-77F3-4DD7-A5A3-01A31EED4833}" type="parTrans" cxnId="{C152B8DB-93B7-4CA3-BF6E-6ED4C4C45FE3}">
      <dgm:prSet/>
      <dgm:spPr/>
      <dgm:t>
        <a:bodyPr/>
        <a:lstStyle/>
        <a:p>
          <a:endParaRPr lang="es-EC" sz="2800"/>
        </a:p>
      </dgm:t>
    </dgm:pt>
    <dgm:pt modelId="{FACEB4A8-69C4-40C2-842A-A64719021002}" type="sibTrans" cxnId="{C152B8DB-93B7-4CA3-BF6E-6ED4C4C45FE3}">
      <dgm:prSet/>
      <dgm:spPr/>
      <dgm:t>
        <a:bodyPr/>
        <a:lstStyle/>
        <a:p>
          <a:endParaRPr lang="es-EC" sz="2800"/>
        </a:p>
      </dgm:t>
    </dgm:pt>
    <dgm:pt modelId="{B2636CF8-E51D-4644-B16C-C8E419E0EF18}">
      <dgm:prSet phldrT="[Texto]" custT="1"/>
      <dgm:spPr>
        <a:solidFill>
          <a:schemeClr val="accent4"/>
        </a:solidFill>
      </dgm:spPr>
      <dgm:t>
        <a:bodyPr/>
        <a:lstStyle/>
        <a:p>
          <a:r>
            <a:rPr lang="es-EC" sz="1800" dirty="0"/>
            <a:t>2.- Difusión previa del Informe de Rendición de Cuentas</a:t>
          </a:r>
        </a:p>
      </dgm:t>
    </dgm:pt>
    <dgm:pt modelId="{1AF6398A-45A4-4EE7-89AD-87977D716B81}" type="parTrans" cxnId="{83F0DA60-7EA6-4101-BA73-52B0047F7984}">
      <dgm:prSet/>
      <dgm:spPr/>
      <dgm:t>
        <a:bodyPr/>
        <a:lstStyle/>
        <a:p>
          <a:endParaRPr lang="es-EC" sz="2800"/>
        </a:p>
      </dgm:t>
    </dgm:pt>
    <dgm:pt modelId="{8601B181-962A-434B-BDAB-A6486AC07330}" type="sibTrans" cxnId="{83F0DA60-7EA6-4101-BA73-52B0047F7984}">
      <dgm:prSet/>
      <dgm:spPr/>
      <dgm:t>
        <a:bodyPr/>
        <a:lstStyle/>
        <a:p>
          <a:endParaRPr lang="es-EC" sz="2800"/>
        </a:p>
      </dgm:t>
    </dgm:pt>
    <dgm:pt modelId="{E48DBFFA-9CC7-4BB0-998C-6EF5E0502B57}">
      <dgm:prSet phldrT="[Texto]" custT="1"/>
      <dgm:spPr>
        <a:solidFill>
          <a:schemeClr val="accent2">
            <a:lumMod val="75000"/>
          </a:schemeClr>
        </a:solidFill>
      </dgm:spPr>
      <dgm:t>
        <a:bodyPr/>
        <a:lstStyle/>
        <a:p>
          <a:r>
            <a:rPr lang="es-EC" sz="1800" dirty="0"/>
            <a:t>3.- Convocatoria a la deliberación pública y evaluación ciudadana</a:t>
          </a:r>
        </a:p>
      </dgm:t>
    </dgm:pt>
    <dgm:pt modelId="{4C3C136B-9147-4AEC-BE7D-E4C6D0B3347D}" type="parTrans" cxnId="{76C7D9E8-B9CE-4183-BFE5-B7F97377226F}">
      <dgm:prSet/>
      <dgm:spPr/>
      <dgm:t>
        <a:bodyPr/>
        <a:lstStyle/>
        <a:p>
          <a:endParaRPr lang="es-EC" sz="2800"/>
        </a:p>
      </dgm:t>
    </dgm:pt>
    <dgm:pt modelId="{37E26882-67BA-417C-9724-C646C92CB5FC}" type="sibTrans" cxnId="{76C7D9E8-B9CE-4183-BFE5-B7F97377226F}">
      <dgm:prSet/>
      <dgm:spPr/>
      <dgm:t>
        <a:bodyPr/>
        <a:lstStyle/>
        <a:p>
          <a:endParaRPr lang="es-EC" sz="2800"/>
        </a:p>
      </dgm:t>
    </dgm:pt>
    <dgm:pt modelId="{683E1566-429F-4E52-B74A-C8C91118542E}">
      <dgm:prSet custT="1"/>
      <dgm:spPr>
        <a:solidFill>
          <a:schemeClr val="bg1">
            <a:lumMod val="65000"/>
          </a:schemeClr>
        </a:solidFill>
      </dgm:spPr>
      <dgm:t>
        <a:bodyPr/>
        <a:lstStyle/>
        <a:p>
          <a:r>
            <a:rPr lang="es-EC" sz="1600" dirty="0"/>
            <a:t>4.- Deliberación pública y evaluación ciudadana</a:t>
          </a:r>
        </a:p>
      </dgm:t>
    </dgm:pt>
    <dgm:pt modelId="{C4F44B92-8C63-41C3-8A92-A3E223082043}" type="parTrans" cxnId="{A66FCEEE-CC4D-4F31-8F20-E31BDD8A9329}">
      <dgm:prSet/>
      <dgm:spPr/>
      <dgm:t>
        <a:bodyPr/>
        <a:lstStyle/>
        <a:p>
          <a:endParaRPr lang="es-EC" sz="2800"/>
        </a:p>
      </dgm:t>
    </dgm:pt>
    <dgm:pt modelId="{E80B1970-86BD-4319-B239-BBAD4B7EB4D7}" type="sibTrans" cxnId="{A66FCEEE-CC4D-4F31-8F20-E31BDD8A9329}">
      <dgm:prSet/>
      <dgm:spPr/>
      <dgm:t>
        <a:bodyPr/>
        <a:lstStyle/>
        <a:p>
          <a:endParaRPr lang="es-EC" sz="2800"/>
        </a:p>
      </dgm:t>
    </dgm:pt>
    <dgm:pt modelId="{F1999CD2-7B14-4366-A658-A70D4F2DC495}" type="pres">
      <dgm:prSet presAssocID="{81729676-DFA2-4C3A-9EA4-42F596A23C66}" presName="hierChild1" presStyleCnt="0">
        <dgm:presLayoutVars>
          <dgm:orgChart val="1"/>
          <dgm:chPref val="1"/>
          <dgm:dir/>
          <dgm:animOne val="branch"/>
          <dgm:animLvl val="lvl"/>
          <dgm:resizeHandles/>
        </dgm:presLayoutVars>
      </dgm:prSet>
      <dgm:spPr/>
    </dgm:pt>
    <dgm:pt modelId="{021D002B-9AB3-4EE0-932C-8CEF2002A539}" type="pres">
      <dgm:prSet presAssocID="{74AB1B37-CF0F-429A-A0A5-D0DB90FF3B9F}" presName="hierRoot1" presStyleCnt="0">
        <dgm:presLayoutVars>
          <dgm:hierBranch val="init"/>
        </dgm:presLayoutVars>
      </dgm:prSet>
      <dgm:spPr/>
    </dgm:pt>
    <dgm:pt modelId="{12F42D84-0575-4961-9C32-E65EC859ADA5}" type="pres">
      <dgm:prSet presAssocID="{74AB1B37-CF0F-429A-A0A5-D0DB90FF3B9F}" presName="rootComposite1" presStyleCnt="0"/>
      <dgm:spPr/>
    </dgm:pt>
    <dgm:pt modelId="{449B4511-3169-41A5-9C80-D3759CCCD8FB}" type="pres">
      <dgm:prSet presAssocID="{74AB1B37-CF0F-429A-A0A5-D0DB90FF3B9F}" presName="rootText1" presStyleLbl="node0" presStyleIdx="0" presStyleCnt="1" custScaleY="59306" custLinFactNeighborX="-918" custLinFactNeighborY="-65356">
        <dgm:presLayoutVars>
          <dgm:chPref val="3"/>
        </dgm:presLayoutVars>
      </dgm:prSet>
      <dgm:spPr/>
    </dgm:pt>
    <dgm:pt modelId="{519D75D3-72C0-4684-BA20-35EFCAE53B66}" type="pres">
      <dgm:prSet presAssocID="{74AB1B37-CF0F-429A-A0A5-D0DB90FF3B9F}" presName="rootConnector1" presStyleLbl="node1" presStyleIdx="0" presStyleCnt="0"/>
      <dgm:spPr/>
    </dgm:pt>
    <dgm:pt modelId="{27A00CD4-40F8-4CD1-8098-225E417C6B3A}" type="pres">
      <dgm:prSet presAssocID="{74AB1B37-CF0F-429A-A0A5-D0DB90FF3B9F}" presName="hierChild2" presStyleCnt="0"/>
      <dgm:spPr/>
    </dgm:pt>
    <dgm:pt modelId="{4C49EF32-8A24-4F0E-BE46-B3BA4EC7A7AD}" type="pres">
      <dgm:prSet presAssocID="{09E1A426-77F3-4DD7-A5A3-01A31EED4833}" presName="Name37" presStyleLbl="parChTrans1D2" presStyleIdx="0" presStyleCnt="4"/>
      <dgm:spPr/>
    </dgm:pt>
    <dgm:pt modelId="{DED06145-E979-4967-8762-BFB0BDC5160E}" type="pres">
      <dgm:prSet presAssocID="{7BDC8263-2B08-48DE-8C23-616168EE846A}" presName="hierRoot2" presStyleCnt="0">
        <dgm:presLayoutVars>
          <dgm:hierBranch val="init"/>
        </dgm:presLayoutVars>
      </dgm:prSet>
      <dgm:spPr/>
    </dgm:pt>
    <dgm:pt modelId="{CFEB1E11-F4F7-4EC5-A050-3C877FF2E7E7}" type="pres">
      <dgm:prSet presAssocID="{7BDC8263-2B08-48DE-8C23-616168EE846A}" presName="rootComposite" presStyleCnt="0"/>
      <dgm:spPr/>
    </dgm:pt>
    <dgm:pt modelId="{513B5E88-DF1A-4EC7-B493-12B4542E6B91}" type="pres">
      <dgm:prSet presAssocID="{7BDC8263-2B08-48DE-8C23-616168EE846A}" presName="rootText" presStyleLbl="node2" presStyleIdx="0" presStyleCnt="4" custScaleX="132621" custScaleY="96365" custLinFactNeighborX="-34177" custLinFactNeighborY="-72">
        <dgm:presLayoutVars>
          <dgm:chPref val="3"/>
        </dgm:presLayoutVars>
      </dgm:prSet>
      <dgm:spPr/>
    </dgm:pt>
    <dgm:pt modelId="{F4BA7192-3171-4722-BE6A-C1624AE6008E}" type="pres">
      <dgm:prSet presAssocID="{7BDC8263-2B08-48DE-8C23-616168EE846A}" presName="rootConnector" presStyleLbl="node2" presStyleIdx="0" presStyleCnt="4"/>
      <dgm:spPr/>
    </dgm:pt>
    <dgm:pt modelId="{9C509B5D-9FD9-474D-BD8A-8D44CB651F0A}" type="pres">
      <dgm:prSet presAssocID="{7BDC8263-2B08-48DE-8C23-616168EE846A}" presName="hierChild4" presStyleCnt="0"/>
      <dgm:spPr/>
    </dgm:pt>
    <dgm:pt modelId="{EA8B5A2F-E204-4964-B00A-8BECDBF43330}" type="pres">
      <dgm:prSet presAssocID="{7BDC8263-2B08-48DE-8C23-616168EE846A}" presName="hierChild5" presStyleCnt="0"/>
      <dgm:spPr/>
    </dgm:pt>
    <dgm:pt modelId="{2AF6EBFD-6994-4009-94EC-DCBF6989413B}" type="pres">
      <dgm:prSet presAssocID="{1AF6398A-45A4-4EE7-89AD-87977D716B81}" presName="Name37" presStyleLbl="parChTrans1D2" presStyleIdx="1" presStyleCnt="4"/>
      <dgm:spPr/>
    </dgm:pt>
    <dgm:pt modelId="{1E92F9E3-1B4B-485D-8B6A-68171A1C2B70}" type="pres">
      <dgm:prSet presAssocID="{B2636CF8-E51D-4644-B16C-C8E419E0EF18}" presName="hierRoot2" presStyleCnt="0">
        <dgm:presLayoutVars>
          <dgm:hierBranch val="init"/>
        </dgm:presLayoutVars>
      </dgm:prSet>
      <dgm:spPr/>
    </dgm:pt>
    <dgm:pt modelId="{FC0234E9-4527-4565-B0BD-D5A04B2860CA}" type="pres">
      <dgm:prSet presAssocID="{B2636CF8-E51D-4644-B16C-C8E419E0EF18}" presName="rootComposite" presStyleCnt="0"/>
      <dgm:spPr/>
    </dgm:pt>
    <dgm:pt modelId="{1E4EFBE0-626D-4A6C-A241-E4956165A9A1}" type="pres">
      <dgm:prSet presAssocID="{B2636CF8-E51D-4644-B16C-C8E419E0EF18}" presName="rootText" presStyleLbl="node2" presStyleIdx="1" presStyleCnt="4" custScaleX="112645" custScaleY="96365" custLinFactNeighborX="-6652" custLinFactNeighborY="-252">
        <dgm:presLayoutVars>
          <dgm:chPref val="3"/>
        </dgm:presLayoutVars>
      </dgm:prSet>
      <dgm:spPr/>
    </dgm:pt>
    <dgm:pt modelId="{14205701-F528-4BAD-A580-B2223EFA4E52}" type="pres">
      <dgm:prSet presAssocID="{B2636CF8-E51D-4644-B16C-C8E419E0EF18}" presName="rootConnector" presStyleLbl="node2" presStyleIdx="1" presStyleCnt="4"/>
      <dgm:spPr/>
    </dgm:pt>
    <dgm:pt modelId="{393D4A15-24B2-485D-BCBE-4ABA4C6BD3F0}" type="pres">
      <dgm:prSet presAssocID="{B2636CF8-E51D-4644-B16C-C8E419E0EF18}" presName="hierChild4" presStyleCnt="0"/>
      <dgm:spPr/>
    </dgm:pt>
    <dgm:pt modelId="{FBB1FE1B-C303-4F19-A6D4-652CEB61B073}" type="pres">
      <dgm:prSet presAssocID="{B2636CF8-E51D-4644-B16C-C8E419E0EF18}" presName="hierChild5" presStyleCnt="0"/>
      <dgm:spPr/>
    </dgm:pt>
    <dgm:pt modelId="{BE350FA2-1FD1-4212-88E7-3E8875C2FCE5}" type="pres">
      <dgm:prSet presAssocID="{4C3C136B-9147-4AEC-BE7D-E4C6D0B3347D}" presName="Name37" presStyleLbl="parChTrans1D2" presStyleIdx="2" presStyleCnt="4"/>
      <dgm:spPr/>
    </dgm:pt>
    <dgm:pt modelId="{470AE3DD-F2AF-4D4A-876D-8FF1084280E5}" type="pres">
      <dgm:prSet presAssocID="{E48DBFFA-9CC7-4BB0-998C-6EF5E0502B57}" presName="hierRoot2" presStyleCnt="0">
        <dgm:presLayoutVars>
          <dgm:hierBranch val="init"/>
        </dgm:presLayoutVars>
      </dgm:prSet>
      <dgm:spPr/>
    </dgm:pt>
    <dgm:pt modelId="{8E5A0BED-9E29-4336-B031-051DD42D10CC}" type="pres">
      <dgm:prSet presAssocID="{E48DBFFA-9CC7-4BB0-998C-6EF5E0502B57}" presName="rootComposite" presStyleCnt="0"/>
      <dgm:spPr/>
    </dgm:pt>
    <dgm:pt modelId="{5253B494-A34E-48FA-A2A5-DA6287FDAEE8}" type="pres">
      <dgm:prSet presAssocID="{E48DBFFA-9CC7-4BB0-998C-6EF5E0502B57}" presName="rootText" presStyleLbl="node2" presStyleIdx="2" presStyleCnt="4" custScaleX="112645" custScaleY="96365" custLinFactNeighborX="-1595" custLinFactNeighborY="-1122">
        <dgm:presLayoutVars>
          <dgm:chPref val="3"/>
        </dgm:presLayoutVars>
      </dgm:prSet>
      <dgm:spPr/>
    </dgm:pt>
    <dgm:pt modelId="{30AF95DC-CF0A-49BC-93C8-5C703D4B882D}" type="pres">
      <dgm:prSet presAssocID="{E48DBFFA-9CC7-4BB0-998C-6EF5E0502B57}" presName="rootConnector" presStyleLbl="node2" presStyleIdx="2" presStyleCnt="4"/>
      <dgm:spPr/>
    </dgm:pt>
    <dgm:pt modelId="{A0DAE157-1E4A-4F45-8D9C-F2CDEB530D97}" type="pres">
      <dgm:prSet presAssocID="{E48DBFFA-9CC7-4BB0-998C-6EF5E0502B57}" presName="hierChild4" presStyleCnt="0"/>
      <dgm:spPr/>
    </dgm:pt>
    <dgm:pt modelId="{D28EDCE8-F669-4301-953F-02DE6C6F5090}" type="pres">
      <dgm:prSet presAssocID="{E48DBFFA-9CC7-4BB0-998C-6EF5E0502B57}" presName="hierChild5" presStyleCnt="0"/>
      <dgm:spPr/>
    </dgm:pt>
    <dgm:pt modelId="{61B263B6-B6BF-4ABD-BCE3-C31923D86F34}" type="pres">
      <dgm:prSet presAssocID="{C4F44B92-8C63-41C3-8A92-A3E223082043}" presName="Name37" presStyleLbl="parChTrans1D2" presStyleIdx="3" presStyleCnt="4"/>
      <dgm:spPr/>
    </dgm:pt>
    <dgm:pt modelId="{7A1BEEB2-D009-4D4E-803F-93D3E7CDDAAE}" type="pres">
      <dgm:prSet presAssocID="{683E1566-429F-4E52-B74A-C8C91118542E}" presName="hierRoot2" presStyleCnt="0">
        <dgm:presLayoutVars>
          <dgm:hierBranch val="init"/>
        </dgm:presLayoutVars>
      </dgm:prSet>
      <dgm:spPr/>
    </dgm:pt>
    <dgm:pt modelId="{5646504B-C120-421F-A727-9D77F5B2D408}" type="pres">
      <dgm:prSet presAssocID="{683E1566-429F-4E52-B74A-C8C91118542E}" presName="rootComposite" presStyleCnt="0"/>
      <dgm:spPr/>
    </dgm:pt>
    <dgm:pt modelId="{D2FDC84D-A539-4A75-8D2C-5E830B2FFE67}" type="pres">
      <dgm:prSet presAssocID="{683E1566-429F-4E52-B74A-C8C91118542E}" presName="rootText" presStyleLbl="node2" presStyleIdx="3" presStyleCnt="4" custScaleX="99605" custScaleY="96365" custLinFactNeighborX="49381" custLinFactNeighborY="-1122">
        <dgm:presLayoutVars>
          <dgm:chPref val="3"/>
        </dgm:presLayoutVars>
      </dgm:prSet>
      <dgm:spPr/>
    </dgm:pt>
    <dgm:pt modelId="{63C9D552-F6C9-4CDE-BD91-518C817C444E}" type="pres">
      <dgm:prSet presAssocID="{683E1566-429F-4E52-B74A-C8C91118542E}" presName="rootConnector" presStyleLbl="node2" presStyleIdx="3" presStyleCnt="4"/>
      <dgm:spPr/>
    </dgm:pt>
    <dgm:pt modelId="{96A24745-84C1-4673-9026-2B21614EA2EA}" type="pres">
      <dgm:prSet presAssocID="{683E1566-429F-4E52-B74A-C8C91118542E}" presName="hierChild4" presStyleCnt="0"/>
      <dgm:spPr/>
    </dgm:pt>
    <dgm:pt modelId="{D1E1C8EA-C685-4915-86FF-ACAB71E67A0C}" type="pres">
      <dgm:prSet presAssocID="{683E1566-429F-4E52-B74A-C8C91118542E}" presName="hierChild5" presStyleCnt="0"/>
      <dgm:spPr/>
    </dgm:pt>
    <dgm:pt modelId="{E424DB76-5B9D-4E5D-9C28-59FC845218BC}" type="pres">
      <dgm:prSet presAssocID="{74AB1B37-CF0F-429A-A0A5-D0DB90FF3B9F}" presName="hierChild3" presStyleCnt="0"/>
      <dgm:spPr/>
    </dgm:pt>
  </dgm:ptLst>
  <dgm:cxnLst>
    <dgm:cxn modelId="{67B82C15-003D-4B2B-8C59-6610A349EB68}" type="presOf" srcId="{E48DBFFA-9CC7-4BB0-998C-6EF5E0502B57}" destId="{5253B494-A34E-48FA-A2A5-DA6287FDAEE8}" srcOrd="0" destOrd="0" presId="urn:microsoft.com/office/officeart/2005/8/layout/orgChart1#3"/>
    <dgm:cxn modelId="{00F24B20-7A0F-41B6-BF51-5D2A81E7733E}" srcId="{81729676-DFA2-4C3A-9EA4-42F596A23C66}" destId="{74AB1B37-CF0F-429A-A0A5-D0DB90FF3B9F}" srcOrd="0" destOrd="0" parTransId="{ABFF294C-C6D8-4D1F-B488-D3C5C7FFF95E}" sibTransId="{B693D7B4-C025-47C5-B5FB-2B06DF5E64B7}"/>
    <dgm:cxn modelId="{83C0162D-60C2-425F-93A1-0B24DC8B8024}" type="presOf" srcId="{74AB1B37-CF0F-429A-A0A5-D0DB90FF3B9F}" destId="{449B4511-3169-41A5-9C80-D3759CCCD8FB}" srcOrd="0" destOrd="0" presId="urn:microsoft.com/office/officeart/2005/8/layout/orgChart1#3"/>
    <dgm:cxn modelId="{83F0DA60-7EA6-4101-BA73-52B0047F7984}" srcId="{74AB1B37-CF0F-429A-A0A5-D0DB90FF3B9F}" destId="{B2636CF8-E51D-4644-B16C-C8E419E0EF18}" srcOrd="1" destOrd="0" parTransId="{1AF6398A-45A4-4EE7-89AD-87977D716B81}" sibTransId="{8601B181-962A-434B-BDAB-A6486AC07330}"/>
    <dgm:cxn modelId="{E561F542-2DCE-4A9E-87C1-9DF3B4743FF0}" type="presOf" srcId="{74AB1B37-CF0F-429A-A0A5-D0DB90FF3B9F}" destId="{519D75D3-72C0-4684-BA20-35EFCAE53B66}" srcOrd="1" destOrd="0" presId="urn:microsoft.com/office/officeart/2005/8/layout/orgChart1#3"/>
    <dgm:cxn modelId="{533E2C45-BA71-4AFB-BEA3-4BA1B0D8BE0C}" type="presOf" srcId="{683E1566-429F-4E52-B74A-C8C91118542E}" destId="{D2FDC84D-A539-4A75-8D2C-5E830B2FFE67}" srcOrd="0" destOrd="0" presId="urn:microsoft.com/office/officeart/2005/8/layout/orgChart1#3"/>
    <dgm:cxn modelId="{718FF265-4042-47E4-87F9-93F7868E1B25}" type="presOf" srcId="{B2636CF8-E51D-4644-B16C-C8E419E0EF18}" destId="{1E4EFBE0-626D-4A6C-A241-E4956165A9A1}" srcOrd="0" destOrd="0" presId="urn:microsoft.com/office/officeart/2005/8/layout/orgChart1#3"/>
    <dgm:cxn modelId="{EA664648-6D7B-4761-96FA-B72EAE6710FF}" type="presOf" srcId="{C4F44B92-8C63-41C3-8A92-A3E223082043}" destId="{61B263B6-B6BF-4ABD-BCE3-C31923D86F34}" srcOrd="0" destOrd="0" presId="urn:microsoft.com/office/officeart/2005/8/layout/orgChart1#3"/>
    <dgm:cxn modelId="{8FDE0557-F624-47C9-9393-DB383EEB5EA6}" type="presOf" srcId="{1AF6398A-45A4-4EE7-89AD-87977D716B81}" destId="{2AF6EBFD-6994-4009-94EC-DCBF6989413B}" srcOrd="0" destOrd="0" presId="urn:microsoft.com/office/officeart/2005/8/layout/orgChart1#3"/>
    <dgm:cxn modelId="{1794F387-BEAC-4157-804C-FDB22C56F313}" type="presOf" srcId="{683E1566-429F-4E52-B74A-C8C91118542E}" destId="{63C9D552-F6C9-4CDE-BD91-518C817C444E}" srcOrd="1" destOrd="0" presId="urn:microsoft.com/office/officeart/2005/8/layout/orgChart1#3"/>
    <dgm:cxn modelId="{C72E0188-D633-4AD7-B697-D1FDB428A542}" type="presOf" srcId="{7BDC8263-2B08-48DE-8C23-616168EE846A}" destId="{513B5E88-DF1A-4EC7-B493-12B4542E6B91}" srcOrd="0" destOrd="0" presId="urn:microsoft.com/office/officeart/2005/8/layout/orgChart1#3"/>
    <dgm:cxn modelId="{05A6CF92-44EC-4DB6-88A7-9FEB238AA8DF}" type="presOf" srcId="{B2636CF8-E51D-4644-B16C-C8E419E0EF18}" destId="{14205701-F528-4BAD-A580-B2223EFA4E52}" srcOrd="1" destOrd="0" presId="urn:microsoft.com/office/officeart/2005/8/layout/orgChart1#3"/>
    <dgm:cxn modelId="{2130E196-07FE-4A47-A8A7-EEE292376021}" type="presOf" srcId="{81729676-DFA2-4C3A-9EA4-42F596A23C66}" destId="{F1999CD2-7B14-4366-A658-A70D4F2DC495}" srcOrd="0" destOrd="0" presId="urn:microsoft.com/office/officeart/2005/8/layout/orgChart1#3"/>
    <dgm:cxn modelId="{93C167BC-54BC-4416-99A4-E9B71BE5163D}" type="presOf" srcId="{4C3C136B-9147-4AEC-BE7D-E4C6D0B3347D}" destId="{BE350FA2-1FD1-4212-88E7-3E8875C2FCE5}" srcOrd="0" destOrd="0" presId="urn:microsoft.com/office/officeart/2005/8/layout/orgChart1#3"/>
    <dgm:cxn modelId="{AF6130C1-87E4-47C4-8C35-E1CE376EA117}" type="presOf" srcId="{7BDC8263-2B08-48DE-8C23-616168EE846A}" destId="{F4BA7192-3171-4722-BE6A-C1624AE6008E}" srcOrd="1" destOrd="0" presId="urn:microsoft.com/office/officeart/2005/8/layout/orgChart1#3"/>
    <dgm:cxn modelId="{3B29D5CC-5D3C-4F10-A0CB-FC4952DE3790}" type="presOf" srcId="{09E1A426-77F3-4DD7-A5A3-01A31EED4833}" destId="{4C49EF32-8A24-4F0E-BE46-B3BA4EC7A7AD}" srcOrd="0" destOrd="0" presId="urn:microsoft.com/office/officeart/2005/8/layout/orgChart1#3"/>
    <dgm:cxn modelId="{C152B8DB-93B7-4CA3-BF6E-6ED4C4C45FE3}" srcId="{74AB1B37-CF0F-429A-A0A5-D0DB90FF3B9F}" destId="{7BDC8263-2B08-48DE-8C23-616168EE846A}" srcOrd="0" destOrd="0" parTransId="{09E1A426-77F3-4DD7-A5A3-01A31EED4833}" sibTransId="{FACEB4A8-69C4-40C2-842A-A64719021002}"/>
    <dgm:cxn modelId="{76C7D9E8-B9CE-4183-BFE5-B7F97377226F}" srcId="{74AB1B37-CF0F-429A-A0A5-D0DB90FF3B9F}" destId="{E48DBFFA-9CC7-4BB0-998C-6EF5E0502B57}" srcOrd="2" destOrd="0" parTransId="{4C3C136B-9147-4AEC-BE7D-E4C6D0B3347D}" sibTransId="{37E26882-67BA-417C-9724-C646C92CB5FC}"/>
    <dgm:cxn modelId="{A66FCEEE-CC4D-4F31-8F20-E31BDD8A9329}" srcId="{74AB1B37-CF0F-429A-A0A5-D0DB90FF3B9F}" destId="{683E1566-429F-4E52-B74A-C8C91118542E}" srcOrd="3" destOrd="0" parTransId="{C4F44B92-8C63-41C3-8A92-A3E223082043}" sibTransId="{E80B1970-86BD-4319-B239-BBAD4B7EB4D7}"/>
    <dgm:cxn modelId="{474D2EFA-DFEB-4566-B1EB-7DD122ADE349}" type="presOf" srcId="{E48DBFFA-9CC7-4BB0-998C-6EF5E0502B57}" destId="{30AF95DC-CF0A-49BC-93C8-5C703D4B882D}" srcOrd="1" destOrd="0" presId="urn:microsoft.com/office/officeart/2005/8/layout/orgChart1#3"/>
    <dgm:cxn modelId="{73957925-549B-4A60-8C36-57A8A0C2F66D}" type="presParOf" srcId="{F1999CD2-7B14-4366-A658-A70D4F2DC495}" destId="{021D002B-9AB3-4EE0-932C-8CEF2002A539}" srcOrd="0" destOrd="0" presId="urn:microsoft.com/office/officeart/2005/8/layout/orgChart1#3"/>
    <dgm:cxn modelId="{2C295842-B3E7-4F82-B796-5AB7284E0C65}" type="presParOf" srcId="{021D002B-9AB3-4EE0-932C-8CEF2002A539}" destId="{12F42D84-0575-4961-9C32-E65EC859ADA5}" srcOrd="0" destOrd="0" presId="urn:microsoft.com/office/officeart/2005/8/layout/orgChart1#3"/>
    <dgm:cxn modelId="{6FCFF708-7406-4988-A15E-59198378AE29}" type="presParOf" srcId="{12F42D84-0575-4961-9C32-E65EC859ADA5}" destId="{449B4511-3169-41A5-9C80-D3759CCCD8FB}" srcOrd="0" destOrd="0" presId="urn:microsoft.com/office/officeart/2005/8/layout/orgChart1#3"/>
    <dgm:cxn modelId="{4B57A9F2-951A-4712-BB79-45B7291D84DF}" type="presParOf" srcId="{12F42D84-0575-4961-9C32-E65EC859ADA5}" destId="{519D75D3-72C0-4684-BA20-35EFCAE53B66}" srcOrd="1" destOrd="0" presId="urn:microsoft.com/office/officeart/2005/8/layout/orgChart1#3"/>
    <dgm:cxn modelId="{5450909B-1A42-40B6-9538-B21277A15B67}" type="presParOf" srcId="{021D002B-9AB3-4EE0-932C-8CEF2002A539}" destId="{27A00CD4-40F8-4CD1-8098-225E417C6B3A}" srcOrd="1" destOrd="0" presId="urn:microsoft.com/office/officeart/2005/8/layout/orgChart1#3"/>
    <dgm:cxn modelId="{54BCFEA6-5913-407C-9DE0-DE2C2DF403B1}" type="presParOf" srcId="{27A00CD4-40F8-4CD1-8098-225E417C6B3A}" destId="{4C49EF32-8A24-4F0E-BE46-B3BA4EC7A7AD}" srcOrd="0" destOrd="0" presId="urn:microsoft.com/office/officeart/2005/8/layout/orgChart1#3"/>
    <dgm:cxn modelId="{BFE04627-CF95-41B7-89E3-46A310AB4C28}" type="presParOf" srcId="{27A00CD4-40F8-4CD1-8098-225E417C6B3A}" destId="{DED06145-E979-4967-8762-BFB0BDC5160E}" srcOrd="1" destOrd="0" presId="urn:microsoft.com/office/officeart/2005/8/layout/orgChart1#3"/>
    <dgm:cxn modelId="{729279BE-8EFB-43E4-8BF6-3D4DAACF4D01}" type="presParOf" srcId="{DED06145-E979-4967-8762-BFB0BDC5160E}" destId="{CFEB1E11-F4F7-4EC5-A050-3C877FF2E7E7}" srcOrd="0" destOrd="0" presId="urn:microsoft.com/office/officeart/2005/8/layout/orgChart1#3"/>
    <dgm:cxn modelId="{F72C33FC-5ED5-44C7-A1CB-4087411CC6C5}" type="presParOf" srcId="{CFEB1E11-F4F7-4EC5-A050-3C877FF2E7E7}" destId="{513B5E88-DF1A-4EC7-B493-12B4542E6B91}" srcOrd="0" destOrd="0" presId="urn:microsoft.com/office/officeart/2005/8/layout/orgChart1#3"/>
    <dgm:cxn modelId="{AF535F83-E4CE-4CDF-96E4-67A0F15E8F7D}" type="presParOf" srcId="{CFEB1E11-F4F7-4EC5-A050-3C877FF2E7E7}" destId="{F4BA7192-3171-4722-BE6A-C1624AE6008E}" srcOrd="1" destOrd="0" presId="urn:microsoft.com/office/officeart/2005/8/layout/orgChart1#3"/>
    <dgm:cxn modelId="{0BA30CB1-430F-4506-A2A4-EF7A8D72BD64}" type="presParOf" srcId="{DED06145-E979-4967-8762-BFB0BDC5160E}" destId="{9C509B5D-9FD9-474D-BD8A-8D44CB651F0A}" srcOrd="1" destOrd="0" presId="urn:microsoft.com/office/officeart/2005/8/layout/orgChart1#3"/>
    <dgm:cxn modelId="{7F1C30D4-CA70-4D08-8D4C-90F51F43E53D}" type="presParOf" srcId="{DED06145-E979-4967-8762-BFB0BDC5160E}" destId="{EA8B5A2F-E204-4964-B00A-8BECDBF43330}" srcOrd="2" destOrd="0" presId="urn:microsoft.com/office/officeart/2005/8/layout/orgChart1#3"/>
    <dgm:cxn modelId="{6181C7ED-A1FD-44BA-9D98-D51D566EBAF8}" type="presParOf" srcId="{27A00CD4-40F8-4CD1-8098-225E417C6B3A}" destId="{2AF6EBFD-6994-4009-94EC-DCBF6989413B}" srcOrd="2" destOrd="0" presId="urn:microsoft.com/office/officeart/2005/8/layout/orgChart1#3"/>
    <dgm:cxn modelId="{45DF93D0-0AB7-4FF0-B252-2D510D1B0A9D}" type="presParOf" srcId="{27A00CD4-40F8-4CD1-8098-225E417C6B3A}" destId="{1E92F9E3-1B4B-485D-8B6A-68171A1C2B70}" srcOrd="3" destOrd="0" presId="urn:microsoft.com/office/officeart/2005/8/layout/orgChart1#3"/>
    <dgm:cxn modelId="{E8BD7428-B9F3-40C5-BF90-0B2115BF7E69}" type="presParOf" srcId="{1E92F9E3-1B4B-485D-8B6A-68171A1C2B70}" destId="{FC0234E9-4527-4565-B0BD-D5A04B2860CA}" srcOrd="0" destOrd="0" presId="urn:microsoft.com/office/officeart/2005/8/layout/orgChart1#3"/>
    <dgm:cxn modelId="{E836D114-10DC-4BDD-A011-2A7DDE414D9B}" type="presParOf" srcId="{FC0234E9-4527-4565-B0BD-D5A04B2860CA}" destId="{1E4EFBE0-626D-4A6C-A241-E4956165A9A1}" srcOrd="0" destOrd="0" presId="urn:microsoft.com/office/officeart/2005/8/layout/orgChart1#3"/>
    <dgm:cxn modelId="{27DD036F-97E0-4941-BBBE-EC3DD1A37EE3}" type="presParOf" srcId="{FC0234E9-4527-4565-B0BD-D5A04B2860CA}" destId="{14205701-F528-4BAD-A580-B2223EFA4E52}" srcOrd="1" destOrd="0" presId="urn:microsoft.com/office/officeart/2005/8/layout/orgChart1#3"/>
    <dgm:cxn modelId="{293AE99D-5BC5-4C3C-8237-EF98B1BA5AEA}" type="presParOf" srcId="{1E92F9E3-1B4B-485D-8B6A-68171A1C2B70}" destId="{393D4A15-24B2-485D-BCBE-4ABA4C6BD3F0}" srcOrd="1" destOrd="0" presId="urn:microsoft.com/office/officeart/2005/8/layout/orgChart1#3"/>
    <dgm:cxn modelId="{C7D8D239-7183-422C-8BAD-50D4FFE24C17}" type="presParOf" srcId="{1E92F9E3-1B4B-485D-8B6A-68171A1C2B70}" destId="{FBB1FE1B-C303-4F19-A6D4-652CEB61B073}" srcOrd="2" destOrd="0" presId="urn:microsoft.com/office/officeart/2005/8/layout/orgChart1#3"/>
    <dgm:cxn modelId="{3712020F-46B4-4DF7-8505-15E7B9780A5A}" type="presParOf" srcId="{27A00CD4-40F8-4CD1-8098-225E417C6B3A}" destId="{BE350FA2-1FD1-4212-88E7-3E8875C2FCE5}" srcOrd="4" destOrd="0" presId="urn:microsoft.com/office/officeart/2005/8/layout/orgChart1#3"/>
    <dgm:cxn modelId="{6AE26C71-B325-4728-A619-0E894E8520A0}" type="presParOf" srcId="{27A00CD4-40F8-4CD1-8098-225E417C6B3A}" destId="{470AE3DD-F2AF-4D4A-876D-8FF1084280E5}" srcOrd="5" destOrd="0" presId="urn:microsoft.com/office/officeart/2005/8/layout/orgChart1#3"/>
    <dgm:cxn modelId="{9AC396BC-516E-4ADC-92BF-C6BD466BAB37}" type="presParOf" srcId="{470AE3DD-F2AF-4D4A-876D-8FF1084280E5}" destId="{8E5A0BED-9E29-4336-B031-051DD42D10CC}" srcOrd="0" destOrd="0" presId="urn:microsoft.com/office/officeart/2005/8/layout/orgChart1#3"/>
    <dgm:cxn modelId="{CB0AAAFD-1DAE-4EA8-8207-BAA04579BA6A}" type="presParOf" srcId="{8E5A0BED-9E29-4336-B031-051DD42D10CC}" destId="{5253B494-A34E-48FA-A2A5-DA6287FDAEE8}" srcOrd="0" destOrd="0" presId="urn:microsoft.com/office/officeart/2005/8/layout/orgChart1#3"/>
    <dgm:cxn modelId="{4CB20AD7-1A41-470E-8C74-9F4CBD991B89}" type="presParOf" srcId="{8E5A0BED-9E29-4336-B031-051DD42D10CC}" destId="{30AF95DC-CF0A-49BC-93C8-5C703D4B882D}" srcOrd="1" destOrd="0" presId="urn:microsoft.com/office/officeart/2005/8/layout/orgChart1#3"/>
    <dgm:cxn modelId="{77B52B0C-0062-4A83-81A8-88572017142E}" type="presParOf" srcId="{470AE3DD-F2AF-4D4A-876D-8FF1084280E5}" destId="{A0DAE157-1E4A-4F45-8D9C-F2CDEB530D97}" srcOrd="1" destOrd="0" presId="urn:microsoft.com/office/officeart/2005/8/layout/orgChart1#3"/>
    <dgm:cxn modelId="{FDF0D6CB-0AC6-45A8-AF4A-714207A6E930}" type="presParOf" srcId="{470AE3DD-F2AF-4D4A-876D-8FF1084280E5}" destId="{D28EDCE8-F669-4301-953F-02DE6C6F5090}" srcOrd="2" destOrd="0" presId="urn:microsoft.com/office/officeart/2005/8/layout/orgChart1#3"/>
    <dgm:cxn modelId="{031288D7-ADE5-48A2-B5B8-7EEB6BED7892}" type="presParOf" srcId="{27A00CD4-40F8-4CD1-8098-225E417C6B3A}" destId="{61B263B6-B6BF-4ABD-BCE3-C31923D86F34}" srcOrd="6" destOrd="0" presId="urn:microsoft.com/office/officeart/2005/8/layout/orgChart1#3"/>
    <dgm:cxn modelId="{C231FCE4-A15D-4276-86C0-6F11C29E2FAF}" type="presParOf" srcId="{27A00CD4-40F8-4CD1-8098-225E417C6B3A}" destId="{7A1BEEB2-D009-4D4E-803F-93D3E7CDDAAE}" srcOrd="7" destOrd="0" presId="urn:microsoft.com/office/officeart/2005/8/layout/orgChart1#3"/>
    <dgm:cxn modelId="{79141B12-7DB0-40A9-8FFA-FDF2D744FBF4}" type="presParOf" srcId="{7A1BEEB2-D009-4D4E-803F-93D3E7CDDAAE}" destId="{5646504B-C120-421F-A727-9D77F5B2D408}" srcOrd="0" destOrd="0" presId="urn:microsoft.com/office/officeart/2005/8/layout/orgChart1#3"/>
    <dgm:cxn modelId="{DB2E00AB-3771-474E-B86F-D17D6A76B1B1}" type="presParOf" srcId="{5646504B-C120-421F-A727-9D77F5B2D408}" destId="{D2FDC84D-A539-4A75-8D2C-5E830B2FFE67}" srcOrd="0" destOrd="0" presId="urn:microsoft.com/office/officeart/2005/8/layout/orgChart1#3"/>
    <dgm:cxn modelId="{DA9E24FE-20CD-4788-80EE-63DF12798518}" type="presParOf" srcId="{5646504B-C120-421F-A727-9D77F5B2D408}" destId="{63C9D552-F6C9-4CDE-BD91-518C817C444E}" srcOrd="1" destOrd="0" presId="urn:microsoft.com/office/officeart/2005/8/layout/orgChart1#3"/>
    <dgm:cxn modelId="{7661FA5E-A8F2-48C4-BA91-A37F0804DFFC}" type="presParOf" srcId="{7A1BEEB2-D009-4D4E-803F-93D3E7CDDAAE}" destId="{96A24745-84C1-4673-9026-2B21614EA2EA}" srcOrd="1" destOrd="0" presId="urn:microsoft.com/office/officeart/2005/8/layout/orgChart1#3"/>
    <dgm:cxn modelId="{14AFEBB6-1E3E-4F48-B749-AB95769C654F}" type="presParOf" srcId="{7A1BEEB2-D009-4D4E-803F-93D3E7CDDAAE}" destId="{D1E1C8EA-C685-4915-86FF-ACAB71E67A0C}" srcOrd="2" destOrd="0" presId="urn:microsoft.com/office/officeart/2005/8/layout/orgChart1#3"/>
    <dgm:cxn modelId="{B359161A-5D7B-428A-B18B-79CE3DB4DA33}" type="presParOf" srcId="{021D002B-9AB3-4EE0-932C-8CEF2002A539}" destId="{E424DB76-5B9D-4E5D-9C28-59FC845218BC}" srcOrd="2" destOrd="0" presId="urn:microsoft.com/office/officeart/2005/8/layout/orgChart1#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84492E-18C4-48A0-96BE-FB202656CD6D}">
      <dsp:nvSpPr>
        <dsp:cNvPr id="0" name=""/>
        <dsp:cNvSpPr/>
      </dsp:nvSpPr>
      <dsp:spPr>
        <a:xfrm>
          <a:off x="1897521" y="650439"/>
          <a:ext cx="4332957" cy="4332957"/>
        </a:xfrm>
        <a:prstGeom prst="blockArc">
          <a:avLst>
            <a:gd name="adj1" fmla="val 10800000"/>
            <a:gd name="adj2" fmla="val 16200000"/>
            <a:gd name="adj3" fmla="val 4644"/>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40B94AB-A04D-41F3-8508-136D2D140B20}">
      <dsp:nvSpPr>
        <dsp:cNvPr id="0" name=""/>
        <dsp:cNvSpPr/>
      </dsp:nvSpPr>
      <dsp:spPr>
        <a:xfrm>
          <a:off x="1897521" y="650439"/>
          <a:ext cx="4332957" cy="4332957"/>
        </a:xfrm>
        <a:prstGeom prst="blockArc">
          <a:avLst>
            <a:gd name="adj1" fmla="val 5400000"/>
            <a:gd name="adj2" fmla="val 10800000"/>
            <a:gd name="adj3" fmla="val 4644"/>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DD2EF49-11B1-429A-ABB3-8DC53B73FAAA}">
      <dsp:nvSpPr>
        <dsp:cNvPr id="0" name=""/>
        <dsp:cNvSpPr/>
      </dsp:nvSpPr>
      <dsp:spPr>
        <a:xfrm>
          <a:off x="1897521" y="650439"/>
          <a:ext cx="4332957" cy="4332957"/>
        </a:xfrm>
        <a:prstGeom prst="blockArc">
          <a:avLst>
            <a:gd name="adj1" fmla="val 0"/>
            <a:gd name="adj2" fmla="val 5400000"/>
            <a:gd name="adj3" fmla="val 4644"/>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4280D08-3D3D-4F86-80C6-1D424AC94E95}">
      <dsp:nvSpPr>
        <dsp:cNvPr id="0" name=""/>
        <dsp:cNvSpPr/>
      </dsp:nvSpPr>
      <dsp:spPr>
        <a:xfrm>
          <a:off x="1897521" y="650439"/>
          <a:ext cx="4332957" cy="4332957"/>
        </a:xfrm>
        <a:prstGeom prst="blockArc">
          <a:avLst>
            <a:gd name="adj1" fmla="val 16200000"/>
            <a:gd name="adj2" fmla="val 0"/>
            <a:gd name="adj3" fmla="val 4644"/>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27515E-C0BA-4DD7-928A-0C12FDCF34EA}">
      <dsp:nvSpPr>
        <dsp:cNvPr id="0" name=""/>
        <dsp:cNvSpPr/>
      </dsp:nvSpPr>
      <dsp:spPr bwMode="white">
        <a:xfrm>
          <a:off x="3065859" y="1818777"/>
          <a:ext cx="1996281" cy="199628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Clr>
              <a:srgbClr val="5C5D5F"/>
            </a:buClr>
            <a:buSzPts val="3200"/>
            <a:buFont typeface="Arial" panose="020B0604020202020204"/>
            <a:buNone/>
          </a:pPr>
          <a:r>
            <a:rPr lang="en-US" sz="2000" b="1" i="0" u="none" strike="noStrike" kern="1200" cap="none">
              <a:latin typeface="Microsoft YaHei" panose="020B0503020204020204" charset="-122"/>
              <a:ea typeface="Microsoft YaHei" panose="020B0503020204020204" charset="-122"/>
              <a:cs typeface="Microsoft YaHei" panose="020B0503020204020204" charset="-122"/>
              <a:sym typeface="Microsoft YaHei" panose="020B0503020204020204" charset="-122"/>
            </a:rPr>
            <a:t>¿Sobre qué rendir cuentas?</a:t>
          </a:r>
          <a:endParaRPr lang="es-EC" sz="2000" kern="1200" dirty="0"/>
        </a:p>
      </dsp:txBody>
      <dsp:txXfrm>
        <a:off x="3358208" y="2111126"/>
        <a:ext cx="1411583" cy="1411583"/>
      </dsp:txXfrm>
    </dsp:sp>
    <dsp:sp modelId="{4C08F5C3-A2A5-428F-BBFA-083C9EA69ED4}">
      <dsp:nvSpPr>
        <dsp:cNvPr id="0" name=""/>
        <dsp:cNvSpPr/>
      </dsp:nvSpPr>
      <dsp:spPr bwMode="white">
        <a:xfrm>
          <a:off x="3183185" y="13254"/>
          <a:ext cx="1761628" cy="1374982"/>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u="none" strike="noStrike" kern="1200" cap="none"/>
            <a:t>PLANIFICACIÓN</a:t>
          </a:r>
          <a:endParaRPr lang="es-EC" sz="1400" kern="1200" dirty="0"/>
        </a:p>
      </dsp:txBody>
      <dsp:txXfrm>
        <a:off x="3441169" y="214615"/>
        <a:ext cx="1245660" cy="972260"/>
      </dsp:txXfrm>
    </dsp:sp>
    <dsp:sp modelId="{C42485E1-4F0C-4EBD-BDC3-C6E6328FD32A}">
      <dsp:nvSpPr>
        <dsp:cNvPr id="0" name=""/>
        <dsp:cNvSpPr/>
      </dsp:nvSpPr>
      <dsp:spPr bwMode="white">
        <a:xfrm>
          <a:off x="5299358" y="2129427"/>
          <a:ext cx="1761628" cy="1374982"/>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u="none" strike="noStrike" kern="1200" cap="none"/>
            <a:t>PRESUPUESTO</a:t>
          </a:r>
          <a:endParaRPr lang="es-EC" sz="1400" kern="1200" dirty="0"/>
        </a:p>
      </dsp:txBody>
      <dsp:txXfrm>
        <a:off x="5557342" y="2330788"/>
        <a:ext cx="1245660" cy="972260"/>
      </dsp:txXfrm>
    </dsp:sp>
    <dsp:sp modelId="{4E2313EF-C32C-4321-B965-710EEC8C22F6}">
      <dsp:nvSpPr>
        <dsp:cNvPr id="0" name=""/>
        <dsp:cNvSpPr/>
      </dsp:nvSpPr>
      <dsp:spPr bwMode="white">
        <a:xfrm>
          <a:off x="3183185" y="4245599"/>
          <a:ext cx="1761628" cy="1374982"/>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Clr>
              <a:srgbClr val="595959"/>
            </a:buClr>
            <a:buSzPts val="1800"/>
            <a:buFont typeface="Calibri" panose="020F0502020204030204"/>
            <a:buNone/>
          </a:pPr>
          <a:r>
            <a:rPr lang="en-US" sz="1400" b="1" u="none" strike="noStrike" kern="1200" cap="none"/>
            <a:t>CONTROL</a:t>
          </a:r>
          <a:endParaRPr lang="es-EC" sz="1400" kern="1200" dirty="0"/>
        </a:p>
      </dsp:txBody>
      <dsp:txXfrm>
        <a:off x="3441169" y="4446960"/>
        <a:ext cx="1245660" cy="972260"/>
      </dsp:txXfrm>
    </dsp:sp>
    <dsp:sp modelId="{E987BA53-706E-4125-8B5B-7E0E0DD67AF3}">
      <dsp:nvSpPr>
        <dsp:cNvPr id="0" name=""/>
        <dsp:cNvSpPr/>
      </dsp:nvSpPr>
      <dsp:spPr bwMode="white">
        <a:xfrm>
          <a:off x="1067013" y="2129427"/>
          <a:ext cx="1761628" cy="1374982"/>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u="none" strike="noStrike" kern="1200" cap="none"/>
            <a:t>PARTICIPACIÓN CIUDADANA</a:t>
          </a:r>
          <a:endParaRPr lang="es-EC" sz="1400" kern="1200" dirty="0"/>
        </a:p>
      </dsp:txBody>
      <dsp:txXfrm>
        <a:off x="1324997" y="2330788"/>
        <a:ext cx="1245660" cy="9722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263B6-B6BF-4ABD-BCE3-C31923D86F34}">
      <dsp:nvSpPr>
        <dsp:cNvPr id="0" name=""/>
        <dsp:cNvSpPr/>
      </dsp:nvSpPr>
      <dsp:spPr>
        <a:xfrm>
          <a:off x="4779476" y="1454770"/>
          <a:ext cx="3761530" cy="1002611"/>
        </a:xfrm>
        <a:custGeom>
          <a:avLst/>
          <a:gdLst/>
          <a:ahLst/>
          <a:cxnLst/>
          <a:rect l="0" t="0" r="0" b="0"/>
          <a:pathLst>
            <a:path>
              <a:moveTo>
                <a:pt x="0" y="0"/>
              </a:moveTo>
              <a:lnTo>
                <a:pt x="0" y="806489"/>
              </a:lnTo>
              <a:lnTo>
                <a:pt x="3761530" y="806489"/>
              </a:lnTo>
              <a:lnTo>
                <a:pt x="3761530" y="1002611"/>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E350FA2-1FD1-4212-88E7-3E8875C2FCE5}">
      <dsp:nvSpPr>
        <dsp:cNvPr id="0" name=""/>
        <dsp:cNvSpPr/>
      </dsp:nvSpPr>
      <dsp:spPr>
        <a:xfrm>
          <a:off x="4779476" y="1454770"/>
          <a:ext cx="1265274" cy="1002611"/>
        </a:xfrm>
        <a:custGeom>
          <a:avLst/>
          <a:gdLst/>
          <a:ahLst/>
          <a:cxnLst/>
          <a:rect l="0" t="0" r="0" b="0"/>
          <a:pathLst>
            <a:path>
              <a:moveTo>
                <a:pt x="0" y="0"/>
              </a:moveTo>
              <a:lnTo>
                <a:pt x="0" y="806489"/>
              </a:lnTo>
              <a:lnTo>
                <a:pt x="1265274" y="806489"/>
              </a:lnTo>
              <a:lnTo>
                <a:pt x="1265274" y="1002611"/>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AF6EBFD-6994-4009-94EC-DCBF6989413B}">
      <dsp:nvSpPr>
        <dsp:cNvPr id="0" name=""/>
        <dsp:cNvSpPr/>
      </dsp:nvSpPr>
      <dsp:spPr>
        <a:xfrm>
          <a:off x="3548495" y="1454770"/>
          <a:ext cx="1230981" cy="1002611"/>
        </a:xfrm>
        <a:custGeom>
          <a:avLst/>
          <a:gdLst/>
          <a:ahLst/>
          <a:cxnLst/>
          <a:rect l="0" t="0" r="0" b="0"/>
          <a:pathLst>
            <a:path>
              <a:moveTo>
                <a:pt x="1230981" y="0"/>
              </a:moveTo>
              <a:lnTo>
                <a:pt x="1230981" y="806489"/>
              </a:lnTo>
              <a:lnTo>
                <a:pt x="0" y="806489"/>
              </a:lnTo>
              <a:lnTo>
                <a:pt x="0" y="1002611"/>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C49EF32-8A24-4F0E-BE46-B3BA4EC7A7AD}">
      <dsp:nvSpPr>
        <dsp:cNvPr id="0" name=""/>
        <dsp:cNvSpPr/>
      </dsp:nvSpPr>
      <dsp:spPr>
        <a:xfrm>
          <a:off x="1052239" y="1454770"/>
          <a:ext cx="3727237" cy="1002611"/>
        </a:xfrm>
        <a:custGeom>
          <a:avLst/>
          <a:gdLst/>
          <a:ahLst/>
          <a:cxnLst/>
          <a:rect l="0" t="0" r="0" b="0"/>
          <a:pathLst>
            <a:path>
              <a:moveTo>
                <a:pt x="3727237" y="0"/>
              </a:moveTo>
              <a:lnTo>
                <a:pt x="3727237" y="806489"/>
              </a:lnTo>
              <a:lnTo>
                <a:pt x="0" y="806489"/>
              </a:lnTo>
              <a:lnTo>
                <a:pt x="0" y="1002611"/>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49B4511-3169-41A5-9C80-D3759CCCD8FB}">
      <dsp:nvSpPr>
        <dsp:cNvPr id="0" name=""/>
        <dsp:cNvSpPr/>
      </dsp:nvSpPr>
      <dsp:spPr>
        <a:xfrm>
          <a:off x="3845563" y="520857"/>
          <a:ext cx="1867825" cy="93391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 0</a:t>
          </a:r>
          <a:endParaRPr lang="es-EC" sz="2400" kern="1200" dirty="0"/>
        </a:p>
      </dsp:txBody>
      <dsp:txXfrm>
        <a:off x="3845563" y="520857"/>
        <a:ext cx="1867825" cy="933912"/>
      </dsp:txXfrm>
    </dsp:sp>
    <dsp:sp modelId="{513B5E88-DF1A-4EC7-B493-12B4542E6B91}">
      <dsp:nvSpPr>
        <dsp:cNvPr id="0" name=""/>
        <dsp:cNvSpPr/>
      </dsp:nvSpPr>
      <dsp:spPr>
        <a:xfrm>
          <a:off x="233" y="2457381"/>
          <a:ext cx="2104012" cy="89996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200" kern="1200" dirty="0"/>
            <a:t>1.ORGANIZACIÓN DEL PROCESO</a:t>
          </a:r>
        </a:p>
      </dsp:txBody>
      <dsp:txXfrm>
        <a:off x="233" y="2457381"/>
        <a:ext cx="2104012" cy="899965"/>
      </dsp:txXfrm>
    </dsp:sp>
    <dsp:sp modelId="{1E4EFBE0-626D-4A6C-A241-E4956165A9A1}">
      <dsp:nvSpPr>
        <dsp:cNvPr id="0" name=""/>
        <dsp:cNvSpPr/>
      </dsp:nvSpPr>
      <dsp:spPr>
        <a:xfrm>
          <a:off x="2496489" y="2457381"/>
          <a:ext cx="2104012" cy="899965"/>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200" kern="1200" dirty="0"/>
            <a:t>2.- CONSULTA CIUDADANA</a:t>
          </a:r>
        </a:p>
      </dsp:txBody>
      <dsp:txXfrm>
        <a:off x="2496489" y="2457381"/>
        <a:ext cx="2104012" cy="899965"/>
      </dsp:txXfrm>
    </dsp:sp>
    <dsp:sp modelId="{5253B494-A34E-48FA-A2A5-DA6287FDAEE8}">
      <dsp:nvSpPr>
        <dsp:cNvPr id="0" name=""/>
        <dsp:cNvSpPr/>
      </dsp:nvSpPr>
      <dsp:spPr>
        <a:xfrm>
          <a:off x="4992745" y="2457381"/>
          <a:ext cx="2104012" cy="899965"/>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3.- ENTREGA DE TEMAS PARA QUE EL GAD RINDA CUENTAS</a:t>
          </a:r>
        </a:p>
      </dsp:txBody>
      <dsp:txXfrm>
        <a:off x="4992745" y="2457381"/>
        <a:ext cx="2104012" cy="899965"/>
      </dsp:txXfrm>
    </dsp:sp>
    <dsp:sp modelId="{D2FDC84D-A539-4A75-8D2C-5E830B2FFE67}">
      <dsp:nvSpPr>
        <dsp:cNvPr id="0" name=""/>
        <dsp:cNvSpPr/>
      </dsp:nvSpPr>
      <dsp:spPr>
        <a:xfrm>
          <a:off x="7489001" y="2457381"/>
          <a:ext cx="2104012" cy="89996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200" kern="1200" dirty="0"/>
            <a:t>4.- INSTANCIA DE PARTICIPACIÓN</a:t>
          </a:r>
        </a:p>
      </dsp:txBody>
      <dsp:txXfrm>
        <a:off x="7489001" y="2457381"/>
        <a:ext cx="2104012" cy="8999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263B6-B6BF-4ABD-BCE3-C31923D86F34}">
      <dsp:nvSpPr>
        <dsp:cNvPr id="0" name=""/>
        <dsp:cNvSpPr/>
      </dsp:nvSpPr>
      <dsp:spPr>
        <a:xfrm>
          <a:off x="5965001" y="969503"/>
          <a:ext cx="4703261" cy="397439"/>
        </a:xfrm>
        <a:custGeom>
          <a:avLst/>
          <a:gdLst/>
          <a:ahLst/>
          <a:cxnLst/>
          <a:rect l="0" t="0" r="0" b="0"/>
          <a:pathLst>
            <a:path>
              <a:moveTo>
                <a:pt x="0" y="0"/>
              </a:moveTo>
              <a:lnTo>
                <a:pt x="0" y="193844"/>
              </a:lnTo>
              <a:lnTo>
                <a:pt x="4703261" y="193844"/>
              </a:lnTo>
              <a:lnTo>
                <a:pt x="4703261" y="397439"/>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E350FA2-1FD1-4212-88E7-3E8875C2FCE5}">
      <dsp:nvSpPr>
        <dsp:cNvPr id="0" name=""/>
        <dsp:cNvSpPr/>
      </dsp:nvSpPr>
      <dsp:spPr>
        <a:xfrm>
          <a:off x="5965001" y="969503"/>
          <a:ext cx="1658480" cy="374705"/>
        </a:xfrm>
        <a:custGeom>
          <a:avLst/>
          <a:gdLst/>
          <a:ahLst/>
          <a:cxnLst/>
          <a:rect l="0" t="0" r="0" b="0"/>
          <a:pathLst>
            <a:path>
              <a:moveTo>
                <a:pt x="0" y="0"/>
              </a:moveTo>
              <a:lnTo>
                <a:pt x="0" y="171109"/>
              </a:lnTo>
              <a:lnTo>
                <a:pt x="1658480" y="171109"/>
              </a:lnTo>
              <a:lnTo>
                <a:pt x="1658480" y="37470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AF6EBFD-6994-4009-94EC-DCBF6989413B}">
      <dsp:nvSpPr>
        <dsp:cNvPr id="0" name=""/>
        <dsp:cNvSpPr/>
      </dsp:nvSpPr>
      <dsp:spPr>
        <a:xfrm>
          <a:off x="4570497" y="969503"/>
          <a:ext cx="1394504" cy="409444"/>
        </a:xfrm>
        <a:custGeom>
          <a:avLst/>
          <a:gdLst/>
          <a:ahLst/>
          <a:cxnLst/>
          <a:rect l="0" t="0" r="0" b="0"/>
          <a:pathLst>
            <a:path>
              <a:moveTo>
                <a:pt x="1394504" y="0"/>
              </a:moveTo>
              <a:lnTo>
                <a:pt x="1394504" y="205848"/>
              </a:lnTo>
              <a:lnTo>
                <a:pt x="0" y="205848"/>
              </a:lnTo>
              <a:lnTo>
                <a:pt x="0" y="409444"/>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C49EF32-8A24-4F0E-BE46-B3BA4EC7A7AD}">
      <dsp:nvSpPr>
        <dsp:cNvPr id="0" name=""/>
        <dsp:cNvSpPr/>
      </dsp:nvSpPr>
      <dsp:spPr>
        <a:xfrm>
          <a:off x="1285764" y="969503"/>
          <a:ext cx="4679237" cy="407619"/>
        </a:xfrm>
        <a:custGeom>
          <a:avLst/>
          <a:gdLst/>
          <a:ahLst/>
          <a:cxnLst/>
          <a:rect l="0" t="0" r="0" b="0"/>
          <a:pathLst>
            <a:path>
              <a:moveTo>
                <a:pt x="4679237" y="0"/>
              </a:moveTo>
              <a:lnTo>
                <a:pt x="4679237" y="204024"/>
              </a:lnTo>
              <a:lnTo>
                <a:pt x="0" y="204024"/>
              </a:lnTo>
              <a:lnTo>
                <a:pt x="0" y="407619"/>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49B4511-3169-41A5-9C80-D3759CCCD8FB}">
      <dsp:nvSpPr>
        <dsp:cNvPr id="0" name=""/>
        <dsp:cNvSpPr/>
      </dsp:nvSpPr>
      <dsp:spPr>
        <a:xfrm>
          <a:off x="4995498" y="0"/>
          <a:ext cx="1939006" cy="96950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 1</a:t>
          </a:r>
          <a:endParaRPr lang="es-EC" sz="2400" kern="1200" dirty="0"/>
        </a:p>
      </dsp:txBody>
      <dsp:txXfrm>
        <a:off x="4995498" y="0"/>
        <a:ext cx="1939006" cy="969503"/>
      </dsp:txXfrm>
    </dsp:sp>
    <dsp:sp modelId="{513B5E88-DF1A-4EC7-B493-12B4542E6B91}">
      <dsp:nvSpPr>
        <dsp:cNvPr id="0" name=""/>
        <dsp:cNvSpPr/>
      </dsp:nvSpPr>
      <dsp:spPr>
        <a:xfrm>
          <a:off x="0" y="1377122"/>
          <a:ext cx="2571529" cy="93426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1.- EVALUACIÓN DE LA GESTIÓN INSTITUCIONAL</a:t>
          </a:r>
        </a:p>
      </dsp:txBody>
      <dsp:txXfrm>
        <a:off x="0" y="1377122"/>
        <a:ext cx="2571529" cy="934261"/>
      </dsp:txXfrm>
    </dsp:sp>
    <dsp:sp modelId="{1E4EFBE0-626D-4A6C-A241-E4956165A9A1}">
      <dsp:nvSpPr>
        <dsp:cNvPr id="0" name=""/>
        <dsp:cNvSpPr/>
      </dsp:nvSpPr>
      <dsp:spPr>
        <a:xfrm>
          <a:off x="3478400" y="1378947"/>
          <a:ext cx="2184193" cy="934261"/>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2.- LLENADO FORMULARIO DEL CPCCS</a:t>
          </a:r>
        </a:p>
      </dsp:txBody>
      <dsp:txXfrm>
        <a:off x="3478400" y="1378947"/>
        <a:ext cx="2184193" cy="934261"/>
      </dsp:txXfrm>
    </dsp:sp>
    <dsp:sp modelId="{5253B494-A34E-48FA-A2A5-DA6287FDAEE8}">
      <dsp:nvSpPr>
        <dsp:cNvPr id="0" name=""/>
        <dsp:cNvSpPr/>
      </dsp:nvSpPr>
      <dsp:spPr>
        <a:xfrm>
          <a:off x="6531385" y="1344208"/>
          <a:ext cx="2184193" cy="934261"/>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3.- APROBACIÓN DEL INFORME POR EL GAD</a:t>
          </a:r>
        </a:p>
      </dsp:txBody>
      <dsp:txXfrm>
        <a:off x="6531385" y="1344208"/>
        <a:ext cx="2184193" cy="934261"/>
      </dsp:txXfrm>
    </dsp:sp>
    <dsp:sp modelId="{D2FDC84D-A539-4A75-8D2C-5E830B2FFE67}">
      <dsp:nvSpPr>
        <dsp:cNvPr id="0" name=""/>
        <dsp:cNvSpPr/>
      </dsp:nvSpPr>
      <dsp:spPr>
        <a:xfrm>
          <a:off x="9370922" y="1366943"/>
          <a:ext cx="2594681" cy="93426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C" sz="1600" kern="1200" dirty="0"/>
            <a:t>4.- ENTREGA PREVIA DEL INFORME A LA ASAMBLEA CIUDADANA LOCAL</a:t>
          </a:r>
        </a:p>
      </dsp:txBody>
      <dsp:txXfrm>
        <a:off x="9370922" y="1366943"/>
        <a:ext cx="2594681" cy="93426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263B6-B6BF-4ABD-BCE3-C31923D86F34}">
      <dsp:nvSpPr>
        <dsp:cNvPr id="0" name=""/>
        <dsp:cNvSpPr/>
      </dsp:nvSpPr>
      <dsp:spPr>
        <a:xfrm>
          <a:off x="5961716" y="852489"/>
          <a:ext cx="4859991" cy="1220025"/>
        </a:xfrm>
        <a:custGeom>
          <a:avLst/>
          <a:gdLst/>
          <a:ahLst/>
          <a:cxnLst/>
          <a:rect l="0" t="0" r="0" b="0"/>
          <a:pathLst>
            <a:path>
              <a:moveTo>
                <a:pt x="0" y="0"/>
              </a:moveTo>
              <a:lnTo>
                <a:pt x="0" y="978854"/>
              </a:lnTo>
              <a:lnTo>
                <a:pt x="4859991" y="978854"/>
              </a:lnTo>
              <a:lnTo>
                <a:pt x="4859991" y="122002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E350FA2-1FD1-4212-88E7-3E8875C2FCE5}">
      <dsp:nvSpPr>
        <dsp:cNvPr id="0" name=""/>
        <dsp:cNvSpPr/>
      </dsp:nvSpPr>
      <dsp:spPr>
        <a:xfrm>
          <a:off x="5961716" y="852489"/>
          <a:ext cx="1898438" cy="1220025"/>
        </a:xfrm>
        <a:custGeom>
          <a:avLst/>
          <a:gdLst/>
          <a:ahLst/>
          <a:cxnLst/>
          <a:rect l="0" t="0" r="0" b="0"/>
          <a:pathLst>
            <a:path>
              <a:moveTo>
                <a:pt x="0" y="0"/>
              </a:moveTo>
              <a:lnTo>
                <a:pt x="0" y="978854"/>
              </a:lnTo>
              <a:lnTo>
                <a:pt x="1898438" y="978854"/>
              </a:lnTo>
              <a:lnTo>
                <a:pt x="1898438" y="122002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AF6EBFD-6994-4009-94EC-DCBF6989413B}">
      <dsp:nvSpPr>
        <dsp:cNvPr id="0" name=""/>
        <dsp:cNvSpPr/>
      </dsp:nvSpPr>
      <dsp:spPr>
        <a:xfrm>
          <a:off x="4674358" y="852489"/>
          <a:ext cx="1287357" cy="1230016"/>
        </a:xfrm>
        <a:custGeom>
          <a:avLst/>
          <a:gdLst/>
          <a:ahLst/>
          <a:cxnLst/>
          <a:rect l="0" t="0" r="0" b="0"/>
          <a:pathLst>
            <a:path>
              <a:moveTo>
                <a:pt x="1287357" y="0"/>
              </a:moveTo>
              <a:lnTo>
                <a:pt x="1287357" y="988846"/>
              </a:lnTo>
              <a:lnTo>
                <a:pt x="0" y="988846"/>
              </a:lnTo>
              <a:lnTo>
                <a:pt x="0" y="1230016"/>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C49EF32-8A24-4F0E-BE46-B3BA4EC7A7AD}">
      <dsp:nvSpPr>
        <dsp:cNvPr id="0" name=""/>
        <dsp:cNvSpPr/>
      </dsp:nvSpPr>
      <dsp:spPr>
        <a:xfrm>
          <a:off x="1523062" y="852489"/>
          <a:ext cx="4438654" cy="1232083"/>
        </a:xfrm>
        <a:custGeom>
          <a:avLst/>
          <a:gdLst/>
          <a:ahLst/>
          <a:cxnLst/>
          <a:rect l="0" t="0" r="0" b="0"/>
          <a:pathLst>
            <a:path>
              <a:moveTo>
                <a:pt x="4438654" y="0"/>
              </a:moveTo>
              <a:lnTo>
                <a:pt x="4438654" y="990913"/>
              </a:lnTo>
              <a:lnTo>
                <a:pt x="0" y="990913"/>
              </a:lnTo>
              <a:lnTo>
                <a:pt x="0" y="1232083"/>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49B4511-3169-41A5-9C80-D3759CCCD8FB}">
      <dsp:nvSpPr>
        <dsp:cNvPr id="0" name=""/>
        <dsp:cNvSpPr/>
      </dsp:nvSpPr>
      <dsp:spPr>
        <a:xfrm>
          <a:off x="4813284" y="171400"/>
          <a:ext cx="2296864" cy="681089"/>
        </a:xfrm>
        <a:prstGeom prst="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EC" sz="2400" kern="1200" noProof="0" dirty="0">
              <a:solidFill>
                <a:schemeClr val="tx1"/>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 2</a:t>
          </a:r>
          <a:endParaRPr lang="es-EC" sz="2400" kern="1200" noProof="0" dirty="0">
            <a:solidFill>
              <a:schemeClr val="tx1"/>
            </a:solidFill>
          </a:endParaRPr>
        </a:p>
      </dsp:txBody>
      <dsp:txXfrm>
        <a:off x="4813284" y="171400"/>
        <a:ext cx="2296864" cy="681089"/>
      </dsp:txXfrm>
    </dsp:sp>
    <dsp:sp modelId="{513B5E88-DF1A-4EC7-B493-12B4542E6B91}">
      <dsp:nvSpPr>
        <dsp:cNvPr id="0" name=""/>
        <dsp:cNvSpPr/>
      </dsp:nvSpPr>
      <dsp:spPr>
        <a:xfrm>
          <a:off x="0" y="2084573"/>
          <a:ext cx="3046124" cy="1106686"/>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1.- La Asamblea Ciudadana Local evalúa el informe de Rendición de Cuentas</a:t>
          </a:r>
        </a:p>
      </dsp:txBody>
      <dsp:txXfrm>
        <a:off x="0" y="2084573"/>
        <a:ext cx="3046124" cy="1106686"/>
      </dsp:txXfrm>
    </dsp:sp>
    <dsp:sp modelId="{1E4EFBE0-626D-4A6C-A241-E4956165A9A1}">
      <dsp:nvSpPr>
        <dsp:cNvPr id="0" name=""/>
        <dsp:cNvSpPr/>
      </dsp:nvSpPr>
      <dsp:spPr>
        <a:xfrm>
          <a:off x="3380707" y="2082505"/>
          <a:ext cx="2587302" cy="1106686"/>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2.- Difusión previa del Informe de Rendición de Cuentas</a:t>
          </a:r>
        </a:p>
      </dsp:txBody>
      <dsp:txXfrm>
        <a:off x="3380707" y="2082505"/>
        <a:ext cx="2587302" cy="1106686"/>
      </dsp:txXfrm>
    </dsp:sp>
    <dsp:sp modelId="{5253B494-A34E-48FA-A2A5-DA6287FDAEE8}">
      <dsp:nvSpPr>
        <dsp:cNvPr id="0" name=""/>
        <dsp:cNvSpPr/>
      </dsp:nvSpPr>
      <dsp:spPr>
        <a:xfrm>
          <a:off x="6566504" y="2072514"/>
          <a:ext cx="2587302" cy="1106686"/>
        </a:xfrm>
        <a:prstGeom prst="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3.- Convocatoria a la deliberación pública y evaluación ciudadana</a:t>
          </a:r>
        </a:p>
      </dsp:txBody>
      <dsp:txXfrm>
        <a:off x="6566504" y="2072514"/>
        <a:ext cx="2587302" cy="1106686"/>
      </dsp:txXfrm>
    </dsp:sp>
    <dsp:sp modelId="{D2FDC84D-A539-4A75-8D2C-5E830B2FFE67}">
      <dsp:nvSpPr>
        <dsp:cNvPr id="0" name=""/>
        <dsp:cNvSpPr/>
      </dsp:nvSpPr>
      <dsp:spPr>
        <a:xfrm>
          <a:off x="9677812" y="2072514"/>
          <a:ext cx="2287791" cy="1106686"/>
        </a:xfrm>
        <a:prstGeom prst="rect">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C" sz="1600" kern="1200" dirty="0"/>
            <a:t>4.- Deliberación pública y evaluación ciudadana</a:t>
          </a:r>
        </a:p>
      </dsp:txBody>
      <dsp:txXfrm>
        <a:off x="9677812" y="2072514"/>
        <a:ext cx="2287791" cy="1106686"/>
      </dsp:txXfrm>
    </dsp:sp>
  </dsp:spTree>
</dsp:drawing>
</file>

<file path=ppt/diagrams/layout1.xml><?xml version="1.0" encoding="utf-8"?>
<dgm:layoutDef xmlns:dgm="http://schemas.openxmlformats.org/drawingml/2006/diagram" xmlns:a="http://schemas.openxmlformats.org/drawingml/2006/main" uniqueId="urn:microsoft.com/office/officeart/2005/8/layout/radial6#1">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dstNode" val="node"/>
                    <dgm:param type="begSty" val="noArr"/>
                    <dgm:param type="endSty" val="noArr"/>
                    <dgm:param type="connRout" val="curve"/>
                    <dgm:param type="begPts" val="ctr"/>
                    <dgm:param type="endPts" val="ctr"/>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srcNode" val="dummyConnPt"/>
                    <dgm:param type="dstNode" val="dummyConnPt"/>
                    <dgm:param type="begSty" val="noArr"/>
                    <dgm:param type="endSty" val="noArr"/>
                    <dgm:param type="connRout" val="longCurve"/>
                    <dgm:param type="begPts" val="bCtr"/>
                    <dgm:param type="endPts" val="tCtr"/>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linDir" val="fromT"/>
                  <dgm:param type="chAlign" val="r"/>
                </dgm:alg>
              </dgm:if>
              <dgm:if name="Name23" func="var" arg="hierBranch" op="equ" val="r">
                <dgm:alg type="hierChild">
                  <dgm:param type="linDir" val="fromT"/>
                  <dgm:param type="chAlign" val="l"/>
                </dgm:alg>
              </dgm:if>
              <dgm:if name="Name24" func="var" arg="hierBranch" op="equ" val="hang">
                <dgm:choose name="Name25">
                  <dgm:if name="Name26" func="var" arg="dir" op="equ" val="norm">
                    <dgm:alg type="hierChild">
                      <dgm:param type="linDir" val="fromL"/>
                      <dgm:param type="chAlign" val="l"/>
                      <dgm:param type="secLinDir" val="fromT"/>
                      <dgm:param type="secChAlign" val="t"/>
                    </dgm:alg>
                  </dgm:if>
                  <dgm:else name="Name27">
                    <dgm:alg type="hierChild">
                      <dgm:param type="linDir" val="fromR"/>
                      <dgm:param type="chAlign" val="l"/>
                      <dgm:param type="secLinDir" val="fromT"/>
                      <dgm:param type="secChAlign" val="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dim" val="1D"/>
                        <dgm:param type="endSty" val="noArr"/>
                        <dgm:param type="connRout" val="bend"/>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dim" val="1D"/>
                            <dgm:param type="endSty" val="noArr"/>
                            <dgm:param type="connRout" val="bend"/>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dim" val="1D"/>
                                    <dgm:param type="endSty" val="noArr"/>
                                    <dgm:param type="connRout" val="bend"/>
                                    <dgm:param type="begPts" val="bCtr"/>
                                    <dgm:param type="endPts" val="midL midR"/>
                                  </dgm:alg>
                                </dgm:if>
                                <dgm:else name="Name45">
                                  <dgm:alg type="conn">
                                    <dgm:param type="srcNode" val="rootConnector"/>
                                    <dgm:param type="dim" val="1D"/>
                                    <dgm:param type="endSty" val="noArr"/>
                                    <dgm:param type="connRout" val="bend"/>
                                    <dgm:param type="begPts" val="bCtr"/>
                                    <dgm:param type="endPts" val="midL midR"/>
                                  </dgm:alg>
                                </dgm:else>
                              </dgm:choose>
                            </dgm:if>
                            <dgm:else name="Name46">
                              <dgm:alg type="conn">
                                <dgm:param type="dim" val="1D"/>
                                <dgm:param type="endSty" val="noArr"/>
                                <dgm:param type="connRout" val="bend"/>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dim" val="1D"/>
                                <dgm:param type="endSty" val="noArr"/>
                                <dgm:param type="connRout" val="bend"/>
                                <dgm:param type="begPts" val="bCtr"/>
                                <dgm:param type="endPts" val="midL midR"/>
                              </dgm:alg>
                            </dgm:if>
                            <dgm:else name="Name55">
                              <dgm:alg type="conn">
                                <dgm:param type="srcNode" val="rootConnector1"/>
                                <dgm:param type="dim" val="1D"/>
                                <dgm:param type="endSty" val="noArr"/>
                                <dgm:param type="connRout" val="bend"/>
                                <dgm:param type="begPts" val="bCtr"/>
                                <dgm:param type="endPts" val="midL midR"/>
                              </dgm:alg>
                            </dgm:else>
                          </dgm:choose>
                        </dgm:if>
                        <dgm:else name="Name56">
                          <dgm:choose name="Name57">
                            <dgm:if name="Name58" axis="par ch" ptType="node asst" func="cnt" op="gte" val="1">
                              <dgm:alg type="conn">
                                <dgm:param type="dim" val="1D"/>
                                <dgm:param type="endSty" val="noArr"/>
                                <dgm:param type="connRout" val="bend"/>
                                <dgm:param type="begPts" val="bCtr"/>
                                <dgm:param type="endPts" val="midL midR"/>
                              </dgm:alg>
                            </dgm:if>
                            <dgm:else name="Name59">
                              <dgm:alg type="conn">
                                <dgm:param type="srcNode" val="rootConnector"/>
                                <dgm:param type="dim" val="1D"/>
                                <dgm:param type="endSty" val="noArr"/>
                                <dgm:param type="connRout" val="bend"/>
                                <dgm:param type="begPts" val="bCtr"/>
                                <dgm:param type="endPts" val="midL mid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linDir" val="fromT"/>
                        <dgm:param type="chAlign" val="r"/>
                      </dgm:alg>
                    </dgm:if>
                    <dgm:if name="Name85" func="var" arg="hierBranch" op="equ" val="r">
                      <dgm:alg type="hierChild">
                        <dgm:param type="linDir" val="fromT"/>
                        <dgm:param type="chAlign" val="l"/>
                      </dgm:alg>
                    </dgm:if>
                    <dgm:if name="Name86" func="var" arg="hierBranch" op="equ" val="hang">
                      <dgm:choose name="Name87">
                        <dgm:if name="Name88" func="var" arg="dir" op="equ" val="norm">
                          <dgm:alg type="hierChild">
                            <dgm:param type="linDir" val="fromL"/>
                            <dgm:param type="chAlign" val="l"/>
                            <dgm:param type="secLinDir" val="fromT"/>
                            <dgm:param type="secChAlign" val="t"/>
                          </dgm:alg>
                        </dgm:if>
                        <dgm:else name="Name89">
                          <dgm:alg type="hierChild">
                            <dgm:param type="linDir" val="fromR"/>
                            <dgm:param type="chAlign" val="l"/>
                            <dgm:param type="secLinDir" val="fromT"/>
                            <dgm:param type="secChAlign" val="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linDir" val="fromT"/>
                            <dgm:param type="chAlign" val="l"/>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linDir" val="fromL"/>
                        <dgm:param type="chAlign" val="l"/>
                        <dgm:param type="secLinDir" val="fromT"/>
                        <dgm:param type="secChAlign" val="t"/>
                      </dgm:alg>
                    </dgm:if>
                    <dgm:else name="Name105">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linDir" val="fromL"/>
                  <dgm:param type="chAlign" val="l"/>
                  <dgm:param type="secLinDir" val="fromT"/>
                  <dgm:param type="secChAlign" val="t"/>
                </dgm:alg>
              </dgm:if>
              <dgm:else name="Name109">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linDir" val="fromT"/>
                        <dgm:param type="chAlign" val="r"/>
                      </dgm:alg>
                    </dgm:if>
                    <dgm:if name="Name129" func="var" arg="hierBranch" op="equ" val="r">
                      <dgm:alg type="hierChild">
                        <dgm:param type="linDir" val="fromT"/>
                        <dgm:param type="chAlign" val="l"/>
                      </dgm:alg>
                    </dgm:if>
                    <dgm:if name="Name130" func="var" arg="hierBranch" op="equ" val="hang">
                      <dgm:choose name="Name131">
                        <dgm:if name="Name132" func="var" arg="dir" op="equ" val="norm">
                          <dgm:alg type="hierChild">
                            <dgm:param type="linDir" val="fromL"/>
                            <dgm:param type="chAlign" val="l"/>
                            <dgm:param type="secLinDir" val="fromT"/>
                            <dgm:param type="secChAlign" val="t"/>
                          </dgm:alg>
                        </dgm:if>
                        <dgm:else name="Name133">
                          <dgm:alg type="hierChild">
                            <dgm:param type="linDir" val="fromR"/>
                            <dgm:param type="chAlign" val="l"/>
                            <dgm:param type="secLinDir" val="fromT"/>
                            <dgm:param type="secChAlign" val="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linDir" val="fromT"/>
                            <dgm:param type="chAlign" val="l"/>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linDir" val="fromL"/>
                        <dgm:param type="chAlign" val="l"/>
                        <dgm:param type="secLinDir" val="fromT"/>
                        <dgm:param type="secChAlign" val="t"/>
                      </dgm:alg>
                    </dgm:if>
                    <dgm:else name="Name146">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2">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linDir" val="fromT"/>
                  <dgm:param type="chAlign" val="r"/>
                </dgm:alg>
              </dgm:if>
              <dgm:if name="Name23" func="var" arg="hierBranch" op="equ" val="r">
                <dgm:alg type="hierChild">
                  <dgm:param type="linDir" val="fromT"/>
                  <dgm:param type="chAlign" val="l"/>
                </dgm:alg>
              </dgm:if>
              <dgm:if name="Name24" func="var" arg="hierBranch" op="equ" val="hang">
                <dgm:choose name="Name25">
                  <dgm:if name="Name26" func="var" arg="dir" op="equ" val="norm">
                    <dgm:alg type="hierChild">
                      <dgm:param type="linDir" val="fromL"/>
                      <dgm:param type="chAlign" val="l"/>
                      <dgm:param type="secLinDir" val="fromT"/>
                      <dgm:param type="secChAlign" val="t"/>
                    </dgm:alg>
                  </dgm:if>
                  <dgm:else name="Name27">
                    <dgm:alg type="hierChild">
                      <dgm:param type="linDir" val="fromR"/>
                      <dgm:param type="chAlign" val="l"/>
                      <dgm:param type="secLinDir" val="fromT"/>
                      <dgm:param type="secChAlign" val="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dim" val="1D"/>
                        <dgm:param type="endSty" val="noArr"/>
                        <dgm:param type="connRout" val="bend"/>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dim" val="1D"/>
                            <dgm:param type="endSty" val="noArr"/>
                            <dgm:param type="connRout" val="bend"/>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dim" val="1D"/>
                                    <dgm:param type="endSty" val="noArr"/>
                                    <dgm:param type="connRout" val="bend"/>
                                    <dgm:param type="begPts" val="bCtr"/>
                                    <dgm:param type="endPts" val="midL midR"/>
                                  </dgm:alg>
                                </dgm:if>
                                <dgm:else name="Name45">
                                  <dgm:alg type="conn">
                                    <dgm:param type="srcNode" val="rootConnector"/>
                                    <dgm:param type="dim" val="1D"/>
                                    <dgm:param type="endSty" val="noArr"/>
                                    <dgm:param type="connRout" val="bend"/>
                                    <dgm:param type="begPts" val="bCtr"/>
                                    <dgm:param type="endPts" val="midL midR"/>
                                  </dgm:alg>
                                </dgm:else>
                              </dgm:choose>
                            </dgm:if>
                            <dgm:else name="Name46">
                              <dgm:alg type="conn">
                                <dgm:param type="dim" val="1D"/>
                                <dgm:param type="endSty" val="noArr"/>
                                <dgm:param type="connRout" val="bend"/>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dim" val="1D"/>
                                <dgm:param type="endSty" val="noArr"/>
                                <dgm:param type="connRout" val="bend"/>
                                <dgm:param type="begPts" val="bCtr"/>
                                <dgm:param type="endPts" val="midL midR"/>
                              </dgm:alg>
                            </dgm:if>
                            <dgm:else name="Name55">
                              <dgm:alg type="conn">
                                <dgm:param type="srcNode" val="rootConnector1"/>
                                <dgm:param type="dim" val="1D"/>
                                <dgm:param type="endSty" val="noArr"/>
                                <dgm:param type="connRout" val="bend"/>
                                <dgm:param type="begPts" val="bCtr"/>
                                <dgm:param type="endPts" val="midL midR"/>
                              </dgm:alg>
                            </dgm:else>
                          </dgm:choose>
                        </dgm:if>
                        <dgm:else name="Name56">
                          <dgm:choose name="Name57">
                            <dgm:if name="Name58" axis="par ch" ptType="node asst" func="cnt" op="gte" val="1">
                              <dgm:alg type="conn">
                                <dgm:param type="dim" val="1D"/>
                                <dgm:param type="endSty" val="noArr"/>
                                <dgm:param type="connRout" val="bend"/>
                                <dgm:param type="begPts" val="bCtr"/>
                                <dgm:param type="endPts" val="midL midR"/>
                              </dgm:alg>
                            </dgm:if>
                            <dgm:else name="Name59">
                              <dgm:alg type="conn">
                                <dgm:param type="srcNode" val="rootConnector"/>
                                <dgm:param type="dim" val="1D"/>
                                <dgm:param type="endSty" val="noArr"/>
                                <dgm:param type="connRout" val="bend"/>
                                <dgm:param type="begPts" val="bCtr"/>
                                <dgm:param type="endPts" val="midL mid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linDir" val="fromT"/>
                        <dgm:param type="chAlign" val="r"/>
                      </dgm:alg>
                    </dgm:if>
                    <dgm:if name="Name85" func="var" arg="hierBranch" op="equ" val="r">
                      <dgm:alg type="hierChild">
                        <dgm:param type="linDir" val="fromT"/>
                        <dgm:param type="chAlign" val="l"/>
                      </dgm:alg>
                    </dgm:if>
                    <dgm:if name="Name86" func="var" arg="hierBranch" op="equ" val="hang">
                      <dgm:choose name="Name87">
                        <dgm:if name="Name88" func="var" arg="dir" op="equ" val="norm">
                          <dgm:alg type="hierChild">
                            <dgm:param type="linDir" val="fromL"/>
                            <dgm:param type="chAlign" val="l"/>
                            <dgm:param type="secLinDir" val="fromT"/>
                            <dgm:param type="secChAlign" val="t"/>
                          </dgm:alg>
                        </dgm:if>
                        <dgm:else name="Name89">
                          <dgm:alg type="hierChild">
                            <dgm:param type="linDir" val="fromR"/>
                            <dgm:param type="chAlign" val="l"/>
                            <dgm:param type="secLinDir" val="fromT"/>
                            <dgm:param type="secChAlign" val="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linDir" val="fromT"/>
                            <dgm:param type="chAlign" val="l"/>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linDir" val="fromL"/>
                        <dgm:param type="chAlign" val="l"/>
                        <dgm:param type="secLinDir" val="fromT"/>
                        <dgm:param type="secChAlign" val="t"/>
                      </dgm:alg>
                    </dgm:if>
                    <dgm:else name="Name105">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linDir" val="fromL"/>
                  <dgm:param type="chAlign" val="l"/>
                  <dgm:param type="secLinDir" val="fromT"/>
                  <dgm:param type="secChAlign" val="t"/>
                </dgm:alg>
              </dgm:if>
              <dgm:else name="Name109">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linDir" val="fromT"/>
                        <dgm:param type="chAlign" val="r"/>
                      </dgm:alg>
                    </dgm:if>
                    <dgm:if name="Name129" func="var" arg="hierBranch" op="equ" val="r">
                      <dgm:alg type="hierChild">
                        <dgm:param type="linDir" val="fromT"/>
                        <dgm:param type="chAlign" val="l"/>
                      </dgm:alg>
                    </dgm:if>
                    <dgm:if name="Name130" func="var" arg="hierBranch" op="equ" val="hang">
                      <dgm:choose name="Name131">
                        <dgm:if name="Name132" func="var" arg="dir" op="equ" val="norm">
                          <dgm:alg type="hierChild">
                            <dgm:param type="linDir" val="fromL"/>
                            <dgm:param type="chAlign" val="l"/>
                            <dgm:param type="secLinDir" val="fromT"/>
                            <dgm:param type="secChAlign" val="t"/>
                          </dgm:alg>
                        </dgm:if>
                        <dgm:else name="Name133">
                          <dgm:alg type="hierChild">
                            <dgm:param type="linDir" val="fromR"/>
                            <dgm:param type="chAlign" val="l"/>
                            <dgm:param type="secLinDir" val="fromT"/>
                            <dgm:param type="secChAlign" val="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linDir" val="fromT"/>
                            <dgm:param type="chAlign" val="l"/>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linDir" val="fromL"/>
                        <dgm:param type="chAlign" val="l"/>
                        <dgm:param type="secLinDir" val="fromT"/>
                        <dgm:param type="secChAlign" val="t"/>
                      </dgm:alg>
                    </dgm:if>
                    <dgm:else name="Name146">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3">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linDir" val="fromT"/>
                  <dgm:param type="chAlign" val="r"/>
                </dgm:alg>
              </dgm:if>
              <dgm:if name="Name23" func="var" arg="hierBranch" op="equ" val="r">
                <dgm:alg type="hierChild">
                  <dgm:param type="linDir" val="fromT"/>
                  <dgm:param type="chAlign" val="l"/>
                </dgm:alg>
              </dgm:if>
              <dgm:if name="Name24" func="var" arg="hierBranch" op="equ" val="hang">
                <dgm:choose name="Name25">
                  <dgm:if name="Name26" func="var" arg="dir" op="equ" val="norm">
                    <dgm:alg type="hierChild">
                      <dgm:param type="linDir" val="fromL"/>
                      <dgm:param type="chAlign" val="l"/>
                      <dgm:param type="secLinDir" val="fromT"/>
                      <dgm:param type="secChAlign" val="t"/>
                    </dgm:alg>
                  </dgm:if>
                  <dgm:else name="Name27">
                    <dgm:alg type="hierChild">
                      <dgm:param type="linDir" val="fromR"/>
                      <dgm:param type="chAlign" val="l"/>
                      <dgm:param type="secLinDir" val="fromT"/>
                      <dgm:param type="secChAlign" val="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dim" val="1D"/>
                        <dgm:param type="endSty" val="noArr"/>
                        <dgm:param type="connRout" val="bend"/>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dim" val="1D"/>
                            <dgm:param type="endSty" val="noArr"/>
                            <dgm:param type="connRout" val="bend"/>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dim" val="1D"/>
                                    <dgm:param type="endSty" val="noArr"/>
                                    <dgm:param type="connRout" val="bend"/>
                                    <dgm:param type="begPts" val="bCtr"/>
                                    <dgm:param type="endPts" val="midL midR"/>
                                  </dgm:alg>
                                </dgm:if>
                                <dgm:else name="Name45">
                                  <dgm:alg type="conn">
                                    <dgm:param type="srcNode" val="rootConnector"/>
                                    <dgm:param type="dim" val="1D"/>
                                    <dgm:param type="endSty" val="noArr"/>
                                    <dgm:param type="connRout" val="bend"/>
                                    <dgm:param type="begPts" val="bCtr"/>
                                    <dgm:param type="endPts" val="midL midR"/>
                                  </dgm:alg>
                                </dgm:else>
                              </dgm:choose>
                            </dgm:if>
                            <dgm:else name="Name46">
                              <dgm:alg type="conn">
                                <dgm:param type="dim" val="1D"/>
                                <dgm:param type="endSty" val="noArr"/>
                                <dgm:param type="connRout" val="bend"/>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dim" val="1D"/>
                                <dgm:param type="endSty" val="noArr"/>
                                <dgm:param type="connRout" val="bend"/>
                                <dgm:param type="begPts" val="bCtr"/>
                                <dgm:param type="endPts" val="midL midR"/>
                              </dgm:alg>
                            </dgm:if>
                            <dgm:else name="Name55">
                              <dgm:alg type="conn">
                                <dgm:param type="srcNode" val="rootConnector1"/>
                                <dgm:param type="dim" val="1D"/>
                                <dgm:param type="endSty" val="noArr"/>
                                <dgm:param type="connRout" val="bend"/>
                                <dgm:param type="begPts" val="bCtr"/>
                                <dgm:param type="endPts" val="midL midR"/>
                              </dgm:alg>
                            </dgm:else>
                          </dgm:choose>
                        </dgm:if>
                        <dgm:else name="Name56">
                          <dgm:choose name="Name57">
                            <dgm:if name="Name58" axis="par ch" ptType="node asst" func="cnt" op="gte" val="1">
                              <dgm:alg type="conn">
                                <dgm:param type="dim" val="1D"/>
                                <dgm:param type="endSty" val="noArr"/>
                                <dgm:param type="connRout" val="bend"/>
                                <dgm:param type="begPts" val="bCtr"/>
                                <dgm:param type="endPts" val="midL midR"/>
                              </dgm:alg>
                            </dgm:if>
                            <dgm:else name="Name59">
                              <dgm:alg type="conn">
                                <dgm:param type="srcNode" val="rootConnector"/>
                                <dgm:param type="dim" val="1D"/>
                                <dgm:param type="endSty" val="noArr"/>
                                <dgm:param type="connRout" val="bend"/>
                                <dgm:param type="begPts" val="bCtr"/>
                                <dgm:param type="endPts" val="midL mid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linDir" val="fromT"/>
                        <dgm:param type="chAlign" val="r"/>
                      </dgm:alg>
                    </dgm:if>
                    <dgm:if name="Name85" func="var" arg="hierBranch" op="equ" val="r">
                      <dgm:alg type="hierChild">
                        <dgm:param type="linDir" val="fromT"/>
                        <dgm:param type="chAlign" val="l"/>
                      </dgm:alg>
                    </dgm:if>
                    <dgm:if name="Name86" func="var" arg="hierBranch" op="equ" val="hang">
                      <dgm:choose name="Name87">
                        <dgm:if name="Name88" func="var" arg="dir" op="equ" val="norm">
                          <dgm:alg type="hierChild">
                            <dgm:param type="linDir" val="fromL"/>
                            <dgm:param type="chAlign" val="l"/>
                            <dgm:param type="secLinDir" val="fromT"/>
                            <dgm:param type="secChAlign" val="t"/>
                          </dgm:alg>
                        </dgm:if>
                        <dgm:else name="Name89">
                          <dgm:alg type="hierChild">
                            <dgm:param type="linDir" val="fromR"/>
                            <dgm:param type="chAlign" val="l"/>
                            <dgm:param type="secLinDir" val="fromT"/>
                            <dgm:param type="secChAlign" val="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linDir" val="fromT"/>
                            <dgm:param type="chAlign" val="l"/>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linDir" val="fromL"/>
                        <dgm:param type="chAlign" val="l"/>
                        <dgm:param type="secLinDir" val="fromT"/>
                        <dgm:param type="secChAlign" val="t"/>
                      </dgm:alg>
                    </dgm:if>
                    <dgm:else name="Name105">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linDir" val="fromL"/>
                  <dgm:param type="chAlign" val="l"/>
                  <dgm:param type="secLinDir" val="fromT"/>
                  <dgm:param type="secChAlign" val="t"/>
                </dgm:alg>
              </dgm:if>
              <dgm:else name="Name109">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linDir" val="fromT"/>
                        <dgm:param type="chAlign" val="r"/>
                      </dgm:alg>
                    </dgm:if>
                    <dgm:if name="Name129" func="var" arg="hierBranch" op="equ" val="r">
                      <dgm:alg type="hierChild">
                        <dgm:param type="linDir" val="fromT"/>
                        <dgm:param type="chAlign" val="l"/>
                      </dgm:alg>
                    </dgm:if>
                    <dgm:if name="Name130" func="var" arg="hierBranch" op="equ" val="hang">
                      <dgm:choose name="Name131">
                        <dgm:if name="Name132" func="var" arg="dir" op="equ" val="norm">
                          <dgm:alg type="hierChild">
                            <dgm:param type="linDir" val="fromL"/>
                            <dgm:param type="chAlign" val="l"/>
                            <dgm:param type="secLinDir" val="fromT"/>
                            <dgm:param type="secChAlign" val="t"/>
                          </dgm:alg>
                        </dgm:if>
                        <dgm:else name="Name133">
                          <dgm:alg type="hierChild">
                            <dgm:param type="linDir" val="fromR"/>
                            <dgm:param type="chAlign" val="l"/>
                            <dgm:param type="secLinDir" val="fromT"/>
                            <dgm:param type="secChAlign" val="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linDir" val="fromT"/>
                            <dgm:param type="chAlign" val="l"/>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linDir" val="fromL"/>
                        <dgm:param type="chAlign" val="l"/>
                        <dgm:param type="secLinDir" val="fromT"/>
                        <dgm:param type="secChAlign" val="t"/>
                      </dgm:alg>
                    </dgm:if>
                    <dgm:else name="Name146">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6400" cy="493713"/>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49688" y="0"/>
            <a:ext cx="2946400" cy="493713"/>
          </a:xfrm>
          <a:prstGeom prst="rect">
            <a:avLst/>
          </a:prstGeom>
        </p:spPr>
        <p:txBody>
          <a:bodyPr vert="horz" lIns="91440" tIns="45720" rIns="91440" bIns="45720" rtlCol="0"/>
          <a:lstStyle>
            <a:lvl1pPr algn="r">
              <a:defRPr sz="1200"/>
            </a:lvl1pPr>
          </a:lstStyle>
          <a:p>
            <a:fld id="{DD73C4E8-7EEA-4C84-BBCF-E2858AE3525B}" type="datetimeFigureOut">
              <a:rPr lang="es-EC" smtClean="0"/>
              <a:t>24/4/2025</a:t>
            </a:fld>
            <a:endParaRPr lang="es-EC"/>
          </a:p>
        </p:txBody>
      </p:sp>
      <p:sp>
        <p:nvSpPr>
          <p:cNvPr id="4" name="Marcador de imagen de diapositiva 3"/>
          <p:cNvSpPr>
            <a:spLocks noGrp="1" noRot="1" noChangeAspect="1"/>
          </p:cNvSpPr>
          <p:nvPr>
            <p:ph type="sldImg" idx="2"/>
          </p:nvPr>
        </p:nvSpPr>
        <p:spPr>
          <a:xfrm>
            <a:off x="441325" y="1231900"/>
            <a:ext cx="5915025" cy="33274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79450" y="4743450"/>
            <a:ext cx="5438775" cy="3881438"/>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9363075"/>
            <a:ext cx="2946400" cy="493713"/>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49688" y="9363075"/>
            <a:ext cx="2946400" cy="493713"/>
          </a:xfrm>
          <a:prstGeom prst="rect">
            <a:avLst/>
          </a:prstGeom>
        </p:spPr>
        <p:txBody>
          <a:bodyPr vert="horz" lIns="91440" tIns="45720" rIns="91440" bIns="45720" rtlCol="0" anchor="b"/>
          <a:lstStyle>
            <a:lvl1pPr algn="r">
              <a:defRPr sz="1200"/>
            </a:lvl1pPr>
          </a:lstStyle>
          <a:p>
            <a:fld id="{D7437A45-2D21-4840-8227-4F390F2581B9}" type="slidenum">
              <a:rPr lang="es-EC" smtClean="0"/>
              <a:t>‹Nº›</a:t>
            </a:fld>
            <a:endParaRPr lang="es-EC"/>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1ed7e3116c2_0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 name="Google Shape;69;g1ed7e3116c2_0_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0" name="Google Shape;70;g1ed7e3116c2_0_4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1ed7e3116c2_0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 name="Google Shape;69;g1ed7e3116c2_0_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 name="Google Shape;70;g1ed7e3116c2_0_4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1ed7e3116c2_0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 name="Google Shape;69;g1ed7e3116c2_0_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 name="Google Shape;70;g1ed7e3116c2_0_4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1ed7e3116c2_0_1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 name="Google Shape;90;g1ed7e3116c2_0_1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 name="Google Shape;91;g1ed7e3116c2_0_1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1ed7e3116c2_0_1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g1ed7e3116c2_0_1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g1ed7e3116c2_0_14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ed7e3116c2_0_1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g1ed7e3116c2_0_17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g1ed7e3116c2_0_17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 name="Google Shape;14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C"/>
          </a:p>
        </p:txBody>
      </p:sp>
      <p:sp>
        <p:nvSpPr>
          <p:cNvPr id="4" name="Marcador de fecha 3"/>
          <p:cNvSpPr>
            <a:spLocks noGrp="1"/>
          </p:cNvSpPr>
          <p:nvPr>
            <p:ph type="dt" sz="half" idx="10"/>
          </p:nvPr>
        </p:nvSpPr>
        <p:spPr/>
        <p:txBody>
          <a:bodyPr/>
          <a:lstStyle/>
          <a:p>
            <a:fld id="{106F1EE9-9E9C-487D-AB46-C961357BF2F1}" type="datetimeFigureOut">
              <a:rPr lang="es-EC" smtClean="0"/>
              <a:t>24/4/2025</a:t>
            </a:fld>
            <a:endParaRPr lang="es-EC"/>
          </a:p>
        </p:txBody>
      </p:sp>
      <p:sp>
        <p:nvSpPr>
          <p:cNvPr id="5" name="Marcador de pie de página 4"/>
          <p:cNvSpPr>
            <a:spLocks noGrp="1"/>
          </p:cNvSpPr>
          <p:nvPr>
            <p:ph type="ftr" sz="quarter" idx="11"/>
          </p:nvPr>
        </p:nvSpPr>
        <p:spPr/>
        <p:txBody>
          <a:bodyPr/>
          <a:lstStyle/>
          <a:p>
            <a:endParaRPr lang="es-EC"/>
          </a:p>
        </p:txBody>
      </p:sp>
      <p:sp>
        <p:nvSpPr>
          <p:cNvPr id="6" name="Marcador de número de diapositiva 5"/>
          <p:cNvSpPr>
            <a:spLocks noGrp="1"/>
          </p:cNvSpPr>
          <p:nvPr>
            <p:ph type="sldNum" sz="quarter" idx="12"/>
          </p:nvPr>
        </p:nvSpPr>
        <p:spPr/>
        <p:txBody>
          <a:bodyPr/>
          <a:lstStyle/>
          <a:p>
            <a:fld id="{61961D6E-F675-4E4D-9952-88F782F5790C}" type="slidenum">
              <a:rPr lang="es-EC" smtClean="0"/>
              <a:t>‹Nº›</a:t>
            </a:fld>
            <a:endParaRPr lang="es-EC"/>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hasCustomPrompt="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106F1EE9-9E9C-487D-AB46-C961357BF2F1}" type="datetimeFigureOut">
              <a:rPr lang="es-EC" smtClean="0"/>
              <a:t>24/4/2025</a:t>
            </a:fld>
            <a:endParaRPr lang="es-EC"/>
          </a:p>
        </p:txBody>
      </p:sp>
      <p:sp>
        <p:nvSpPr>
          <p:cNvPr id="5" name="Marcador de pie de página 4"/>
          <p:cNvSpPr>
            <a:spLocks noGrp="1"/>
          </p:cNvSpPr>
          <p:nvPr>
            <p:ph type="ftr" sz="quarter" idx="11"/>
          </p:nvPr>
        </p:nvSpPr>
        <p:spPr/>
        <p:txBody>
          <a:bodyPr/>
          <a:lstStyle/>
          <a:p>
            <a:endParaRPr lang="es-EC"/>
          </a:p>
        </p:txBody>
      </p:sp>
      <p:sp>
        <p:nvSpPr>
          <p:cNvPr id="6" name="Marcador de número de diapositiva 5"/>
          <p:cNvSpPr>
            <a:spLocks noGrp="1"/>
          </p:cNvSpPr>
          <p:nvPr>
            <p:ph type="sldNum" sz="quarter" idx="12"/>
          </p:nvPr>
        </p:nvSpPr>
        <p:spPr/>
        <p:txBody>
          <a:bodyPr/>
          <a:lstStyle/>
          <a:p>
            <a:fld id="{61961D6E-F675-4E4D-9952-88F782F5790C}" type="slidenum">
              <a:rPr lang="es-EC" smtClean="0"/>
              <a:t>‹Nº›</a:t>
            </a:fld>
            <a:endParaRPr lang="es-EC"/>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p:cNvSpPr>
            <a:spLocks noGrp="1"/>
          </p:cNvSpPr>
          <p:nvPr>
            <p:ph type="dt" sz="half" idx="10"/>
          </p:nvPr>
        </p:nvSpPr>
        <p:spPr/>
        <p:txBody>
          <a:bodyPr/>
          <a:lstStyle/>
          <a:p>
            <a:fld id="{106F1EE9-9E9C-487D-AB46-C961357BF2F1}" type="datetimeFigureOut">
              <a:rPr lang="es-EC" smtClean="0"/>
              <a:t>24/4/2025</a:t>
            </a:fld>
            <a:endParaRPr lang="es-EC"/>
          </a:p>
        </p:txBody>
      </p:sp>
      <p:sp>
        <p:nvSpPr>
          <p:cNvPr id="5" name="Marcador de pie de página 4"/>
          <p:cNvSpPr>
            <a:spLocks noGrp="1"/>
          </p:cNvSpPr>
          <p:nvPr>
            <p:ph type="ftr" sz="quarter" idx="11"/>
          </p:nvPr>
        </p:nvSpPr>
        <p:spPr/>
        <p:txBody>
          <a:bodyPr/>
          <a:lstStyle/>
          <a:p>
            <a:endParaRPr lang="es-EC"/>
          </a:p>
        </p:txBody>
      </p:sp>
      <p:sp>
        <p:nvSpPr>
          <p:cNvPr id="6" name="Marcador de número de diapositiva 5"/>
          <p:cNvSpPr>
            <a:spLocks noGrp="1"/>
          </p:cNvSpPr>
          <p:nvPr>
            <p:ph type="sldNum" sz="quarter" idx="12"/>
          </p:nvPr>
        </p:nvSpPr>
        <p:spPr/>
        <p:txBody>
          <a:bodyPr/>
          <a:lstStyle/>
          <a:p>
            <a:fld id="{61961D6E-F675-4E4D-9952-88F782F5790C}" type="slidenum">
              <a:rPr lang="es-EC" smtClean="0"/>
              <a:t>‹Nº›</a:t>
            </a:fld>
            <a:endParaRPr lang="es-EC"/>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hasCustomPrompt="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hasCustomPrompt="1"/>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106F1EE9-9E9C-487D-AB46-C961357BF2F1}" type="datetimeFigureOut">
              <a:rPr lang="es-EC" smtClean="0"/>
              <a:t>24/4/2025</a:t>
            </a:fld>
            <a:endParaRPr lang="es-EC"/>
          </a:p>
        </p:txBody>
      </p:sp>
      <p:sp>
        <p:nvSpPr>
          <p:cNvPr id="6" name="Marcador de pie de página 5"/>
          <p:cNvSpPr>
            <a:spLocks noGrp="1"/>
          </p:cNvSpPr>
          <p:nvPr>
            <p:ph type="ftr" sz="quarter" idx="11"/>
          </p:nvPr>
        </p:nvSpPr>
        <p:spPr/>
        <p:txBody>
          <a:bodyPr/>
          <a:lstStyle/>
          <a:p>
            <a:endParaRPr lang="es-EC"/>
          </a:p>
        </p:txBody>
      </p:sp>
      <p:sp>
        <p:nvSpPr>
          <p:cNvPr id="7" name="Marcador de número de diapositiva 6"/>
          <p:cNvSpPr>
            <a:spLocks noGrp="1"/>
          </p:cNvSpPr>
          <p:nvPr>
            <p:ph type="sldNum" sz="quarter" idx="12"/>
          </p:nvPr>
        </p:nvSpPr>
        <p:spPr/>
        <p:txBody>
          <a:bodyPr/>
          <a:lstStyle/>
          <a:p>
            <a:fld id="{61961D6E-F675-4E4D-9952-88F782F5790C}" type="slidenum">
              <a:rPr lang="es-EC" smtClean="0"/>
              <a:t>‹Nº›</a:t>
            </a:fld>
            <a:endParaRPr lang="es-EC"/>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p:cNvSpPr>
            <a:spLocks noGrp="1"/>
          </p:cNvSpPr>
          <p:nvPr>
            <p:ph sz="half" idx="2" hasCustomPrompt="1"/>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p:cNvSpPr>
            <a:spLocks noGrp="1"/>
          </p:cNvSpPr>
          <p:nvPr>
            <p:ph sz="quarter" idx="4" hasCustomPrompt="1"/>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106F1EE9-9E9C-487D-AB46-C961357BF2F1}" type="datetimeFigureOut">
              <a:rPr lang="es-EC" smtClean="0"/>
              <a:t>24/4/2025</a:t>
            </a:fld>
            <a:endParaRPr lang="es-EC"/>
          </a:p>
        </p:txBody>
      </p:sp>
      <p:sp>
        <p:nvSpPr>
          <p:cNvPr id="8" name="Marcador de pie de página 7"/>
          <p:cNvSpPr>
            <a:spLocks noGrp="1"/>
          </p:cNvSpPr>
          <p:nvPr>
            <p:ph type="ftr" sz="quarter" idx="11"/>
          </p:nvPr>
        </p:nvSpPr>
        <p:spPr/>
        <p:txBody>
          <a:bodyPr/>
          <a:lstStyle/>
          <a:p>
            <a:endParaRPr lang="es-EC"/>
          </a:p>
        </p:txBody>
      </p:sp>
      <p:sp>
        <p:nvSpPr>
          <p:cNvPr id="9" name="Marcador de número de diapositiva 8"/>
          <p:cNvSpPr>
            <a:spLocks noGrp="1"/>
          </p:cNvSpPr>
          <p:nvPr>
            <p:ph type="sldNum" sz="quarter" idx="12"/>
          </p:nvPr>
        </p:nvSpPr>
        <p:spPr/>
        <p:txBody>
          <a:bodyPr/>
          <a:lstStyle/>
          <a:p>
            <a:fld id="{61961D6E-F675-4E4D-9952-88F782F5790C}" type="slidenum">
              <a:rPr lang="es-EC" smtClean="0"/>
              <a:t>‹Nº›</a:t>
            </a:fld>
            <a:endParaRPr lang="es-EC"/>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106F1EE9-9E9C-487D-AB46-C961357BF2F1}" type="datetimeFigureOut">
              <a:rPr lang="es-EC" smtClean="0"/>
              <a:t>24/4/2025</a:t>
            </a:fld>
            <a:endParaRPr lang="es-EC"/>
          </a:p>
        </p:txBody>
      </p:sp>
      <p:sp>
        <p:nvSpPr>
          <p:cNvPr id="4" name="Marcador de pie de página 3"/>
          <p:cNvSpPr>
            <a:spLocks noGrp="1"/>
          </p:cNvSpPr>
          <p:nvPr>
            <p:ph type="ftr" sz="quarter" idx="11"/>
          </p:nvPr>
        </p:nvSpPr>
        <p:spPr/>
        <p:txBody>
          <a:bodyPr/>
          <a:lstStyle/>
          <a:p>
            <a:endParaRPr lang="es-EC"/>
          </a:p>
        </p:txBody>
      </p:sp>
      <p:sp>
        <p:nvSpPr>
          <p:cNvPr id="5" name="Marcador de número de diapositiva 4"/>
          <p:cNvSpPr>
            <a:spLocks noGrp="1"/>
          </p:cNvSpPr>
          <p:nvPr>
            <p:ph type="sldNum" sz="quarter" idx="12"/>
          </p:nvPr>
        </p:nvSpPr>
        <p:spPr/>
        <p:txBody>
          <a:bodyPr/>
          <a:lstStyle/>
          <a:p>
            <a:fld id="{61961D6E-F675-4E4D-9952-88F782F5790C}" type="slidenum">
              <a:rPr lang="es-EC" smtClean="0"/>
              <a:t>‹Nº›</a:t>
            </a:fld>
            <a:endParaRPr lang="es-EC"/>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06F1EE9-9E9C-487D-AB46-C961357BF2F1}" type="datetimeFigureOut">
              <a:rPr lang="es-EC" smtClean="0"/>
              <a:t>24/4/2025</a:t>
            </a:fld>
            <a:endParaRPr lang="es-EC"/>
          </a:p>
        </p:txBody>
      </p:sp>
      <p:sp>
        <p:nvSpPr>
          <p:cNvPr id="3" name="Marcador de pie de página 2"/>
          <p:cNvSpPr>
            <a:spLocks noGrp="1"/>
          </p:cNvSpPr>
          <p:nvPr>
            <p:ph type="ftr" sz="quarter" idx="11"/>
          </p:nvPr>
        </p:nvSpPr>
        <p:spPr/>
        <p:txBody>
          <a:bodyPr/>
          <a:lstStyle/>
          <a:p>
            <a:endParaRPr lang="es-EC"/>
          </a:p>
        </p:txBody>
      </p:sp>
      <p:sp>
        <p:nvSpPr>
          <p:cNvPr id="4" name="Marcador de número de diapositiva 3"/>
          <p:cNvSpPr>
            <a:spLocks noGrp="1"/>
          </p:cNvSpPr>
          <p:nvPr>
            <p:ph type="sldNum" sz="quarter" idx="12"/>
          </p:nvPr>
        </p:nvSpPr>
        <p:spPr/>
        <p:txBody>
          <a:bodyPr/>
          <a:lstStyle/>
          <a:p>
            <a:fld id="{61961D6E-F675-4E4D-9952-88F782F5790C}" type="slidenum">
              <a:rPr lang="es-EC" smtClean="0"/>
              <a:t>‹Nº›</a:t>
            </a:fld>
            <a:endParaRPr lang="es-EC"/>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fld id="{106F1EE9-9E9C-487D-AB46-C961357BF2F1}" type="datetimeFigureOut">
              <a:rPr lang="es-EC" smtClean="0"/>
              <a:t>24/4/2025</a:t>
            </a:fld>
            <a:endParaRPr lang="es-EC"/>
          </a:p>
        </p:txBody>
      </p:sp>
      <p:sp>
        <p:nvSpPr>
          <p:cNvPr id="6" name="Marcador de pie de página 5"/>
          <p:cNvSpPr>
            <a:spLocks noGrp="1"/>
          </p:cNvSpPr>
          <p:nvPr>
            <p:ph type="ftr" sz="quarter" idx="11"/>
          </p:nvPr>
        </p:nvSpPr>
        <p:spPr/>
        <p:txBody>
          <a:bodyPr/>
          <a:lstStyle/>
          <a:p>
            <a:endParaRPr lang="es-EC"/>
          </a:p>
        </p:txBody>
      </p:sp>
      <p:sp>
        <p:nvSpPr>
          <p:cNvPr id="7" name="Marcador de número de diapositiva 6"/>
          <p:cNvSpPr>
            <a:spLocks noGrp="1"/>
          </p:cNvSpPr>
          <p:nvPr>
            <p:ph type="sldNum" sz="quarter" idx="12"/>
          </p:nvPr>
        </p:nvSpPr>
        <p:spPr/>
        <p:txBody>
          <a:bodyPr/>
          <a:lstStyle/>
          <a:p>
            <a:fld id="{61961D6E-F675-4E4D-9952-88F782F5790C}" type="slidenum">
              <a:rPr lang="es-EC" smtClean="0"/>
              <a:t>‹Nº›</a:t>
            </a:fld>
            <a:endParaRPr lang="es-EC"/>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Marcador de texto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fld id="{106F1EE9-9E9C-487D-AB46-C961357BF2F1}" type="datetimeFigureOut">
              <a:rPr lang="es-EC" smtClean="0"/>
              <a:t>24/4/2025</a:t>
            </a:fld>
            <a:endParaRPr lang="es-EC"/>
          </a:p>
        </p:txBody>
      </p:sp>
      <p:sp>
        <p:nvSpPr>
          <p:cNvPr id="6" name="Marcador de pie de página 5"/>
          <p:cNvSpPr>
            <a:spLocks noGrp="1"/>
          </p:cNvSpPr>
          <p:nvPr>
            <p:ph type="ftr" sz="quarter" idx="11"/>
          </p:nvPr>
        </p:nvSpPr>
        <p:spPr/>
        <p:txBody>
          <a:bodyPr/>
          <a:lstStyle/>
          <a:p>
            <a:endParaRPr lang="es-EC"/>
          </a:p>
        </p:txBody>
      </p:sp>
      <p:sp>
        <p:nvSpPr>
          <p:cNvPr id="7" name="Marcador de número de diapositiva 6"/>
          <p:cNvSpPr>
            <a:spLocks noGrp="1"/>
          </p:cNvSpPr>
          <p:nvPr>
            <p:ph type="sldNum" sz="quarter" idx="12"/>
          </p:nvPr>
        </p:nvSpPr>
        <p:spPr/>
        <p:txBody>
          <a:bodyPr/>
          <a:lstStyle/>
          <a:p>
            <a:fld id="{61961D6E-F675-4E4D-9952-88F782F5790C}" type="slidenum">
              <a:rPr lang="es-EC" smtClean="0"/>
              <a:t>‹Nº›</a:t>
            </a:fld>
            <a:endParaRPr lang="es-EC"/>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hasCustomPrompt="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106F1EE9-9E9C-487D-AB46-C961357BF2F1}" type="datetimeFigureOut">
              <a:rPr lang="es-EC" smtClean="0"/>
              <a:t>24/4/2025</a:t>
            </a:fld>
            <a:endParaRPr lang="es-EC"/>
          </a:p>
        </p:txBody>
      </p:sp>
      <p:sp>
        <p:nvSpPr>
          <p:cNvPr id="5" name="Marcador de pie de página 4"/>
          <p:cNvSpPr>
            <a:spLocks noGrp="1"/>
          </p:cNvSpPr>
          <p:nvPr>
            <p:ph type="ftr" sz="quarter" idx="11"/>
          </p:nvPr>
        </p:nvSpPr>
        <p:spPr/>
        <p:txBody>
          <a:bodyPr/>
          <a:lstStyle/>
          <a:p>
            <a:endParaRPr lang="es-EC"/>
          </a:p>
        </p:txBody>
      </p:sp>
      <p:sp>
        <p:nvSpPr>
          <p:cNvPr id="6" name="Marcador de número de diapositiva 5"/>
          <p:cNvSpPr>
            <a:spLocks noGrp="1"/>
          </p:cNvSpPr>
          <p:nvPr>
            <p:ph type="sldNum" sz="quarter" idx="12"/>
          </p:nvPr>
        </p:nvSpPr>
        <p:spPr/>
        <p:txBody>
          <a:bodyPr/>
          <a:lstStyle/>
          <a:p>
            <a:fld id="{61961D6E-F675-4E4D-9952-88F782F5790C}" type="slidenum">
              <a:rPr lang="es-EC" smtClean="0"/>
              <a:t>‹Nº›</a:t>
            </a:fld>
            <a:endParaRPr lang="es-EC"/>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hasCustomPrompt="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106F1EE9-9E9C-487D-AB46-C961357BF2F1}" type="datetimeFigureOut">
              <a:rPr lang="es-EC" smtClean="0"/>
              <a:t>24/4/2025</a:t>
            </a:fld>
            <a:endParaRPr lang="es-EC"/>
          </a:p>
        </p:txBody>
      </p:sp>
      <p:sp>
        <p:nvSpPr>
          <p:cNvPr id="5" name="Marcador de pie de página 4"/>
          <p:cNvSpPr>
            <a:spLocks noGrp="1"/>
          </p:cNvSpPr>
          <p:nvPr>
            <p:ph type="ftr" sz="quarter" idx="11"/>
          </p:nvPr>
        </p:nvSpPr>
        <p:spPr/>
        <p:txBody>
          <a:bodyPr/>
          <a:lstStyle/>
          <a:p>
            <a:endParaRPr lang="es-EC"/>
          </a:p>
        </p:txBody>
      </p:sp>
      <p:sp>
        <p:nvSpPr>
          <p:cNvPr id="6" name="Marcador de número de diapositiva 5"/>
          <p:cNvSpPr>
            <a:spLocks noGrp="1"/>
          </p:cNvSpPr>
          <p:nvPr>
            <p:ph type="sldNum" sz="quarter" idx="12"/>
          </p:nvPr>
        </p:nvSpPr>
        <p:spPr/>
        <p:txBody>
          <a:bodyPr/>
          <a:lstStyle/>
          <a:p>
            <a:fld id="{61961D6E-F675-4E4D-9952-88F782F5790C}" type="slidenum">
              <a:rPr lang="es-EC" smtClean="0"/>
              <a:t>‹Nº›</a:t>
            </a:fld>
            <a:endParaRPr lang="es-EC"/>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6F1EE9-9E9C-487D-AB46-C961357BF2F1}" type="datetimeFigureOut">
              <a:rPr lang="es-EC" smtClean="0"/>
              <a:t>24/4/2025</a:t>
            </a:fld>
            <a:endParaRPr lang="es-EC"/>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961D6E-F675-4E4D-9952-88F782F5790C}" type="slidenum">
              <a:rPr lang="es-EC" smtClean="0"/>
              <a:t>‹Nº›</a:t>
            </a:fld>
            <a:endParaRPr lang="es-EC"/>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7.png"/><Relationship Id="rId4" Type="http://schemas.openxmlformats.org/officeDocument/2006/relationships/image" Target="../media/image3.png"/><Relationship Id="rId9" Type="http://schemas.microsoft.com/office/2007/relationships/hdphoto" Target="../media/hdphoto2.wdp"/></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0.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8.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4.png"/><Relationship Id="rId5" Type="http://schemas.openxmlformats.org/officeDocument/2006/relationships/diagramQuickStyle" Target="../diagrams/quickStyle1.xml"/><Relationship Id="rId10" Type="http://schemas.openxmlformats.org/officeDocument/2006/relationships/image" Target="../media/image3.png"/><Relationship Id="rId4" Type="http://schemas.openxmlformats.org/officeDocument/2006/relationships/diagramLayout" Target="../diagrams/layout1.xml"/><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2.pn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8.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4.png"/><Relationship Id="rId5" Type="http://schemas.openxmlformats.org/officeDocument/2006/relationships/diagramQuickStyle" Target="../diagrams/quickStyle2.xml"/><Relationship Id="rId10" Type="http://schemas.openxmlformats.org/officeDocument/2006/relationships/image" Target="../media/image3.png"/><Relationship Id="rId4" Type="http://schemas.openxmlformats.org/officeDocument/2006/relationships/diagramLayout" Target="../diagrams/layout2.xml"/><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4.GIF"/></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image" Target="../media/image14.GI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11" Type="http://schemas.openxmlformats.org/officeDocument/2006/relationships/image" Target="../media/image16.png"/><Relationship Id="rId5" Type="http://schemas.openxmlformats.org/officeDocument/2006/relationships/image" Target="../media/image1.png"/><Relationship Id="rId10" Type="http://schemas.openxmlformats.org/officeDocument/2006/relationships/image" Target="../media/image8.png"/><Relationship Id="rId4" Type="http://schemas.openxmlformats.org/officeDocument/2006/relationships/notesSlide" Target="../notesSlides/notesSlide10.xml"/><Relationship Id="rId9"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8.png"/><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image" Target="../media/image4.png"/><Relationship Id="rId5" Type="http://schemas.openxmlformats.org/officeDocument/2006/relationships/diagramQuickStyle" Target="../diagrams/quickStyle3.xml"/><Relationship Id="rId10" Type="http://schemas.openxmlformats.org/officeDocument/2006/relationships/image" Target="../media/image3.png"/><Relationship Id="rId4" Type="http://schemas.openxmlformats.org/officeDocument/2006/relationships/diagramLayout" Target="../diagrams/layout3.xml"/><Relationship Id="rId9"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8.png"/><Relationship Id="rId3" Type="http://schemas.openxmlformats.org/officeDocument/2006/relationships/diagramData" Target="../diagrams/data4.xml"/><Relationship Id="rId7" Type="http://schemas.microsoft.com/office/2007/relationships/diagramDrawing" Target="../diagrams/drawing4.xml"/><Relationship Id="rId12"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Colors" Target="../diagrams/colors4.xml"/><Relationship Id="rId11" Type="http://schemas.openxmlformats.org/officeDocument/2006/relationships/image" Target="../media/image4.png"/><Relationship Id="rId5" Type="http://schemas.openxmlformats.org/officeDocument/2006/relationships/diagramQuickStyle" Target="../diagrams/quickStyle4.xml"/><Relationship Id="rId10" Type="http://schemas.openxmlformats.org/officeDocument/2006/relationships/image" Target="../media/image3.png"/><Relationship Id="rId4" Type="http://schemas.openxmlformats.org/officeDocument/2006/relationships/diagramLayout" Target="../diagrams/layout4.xml"/><Relationship Id="rId9" Type="http://schemas.openxmlformats.org/officeDocument/2006/relationships/image" Target="../media/image2.png"/></Relationships>
</file>

<file path=ppt/slides/_rels/slide2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7.jpeg"/></Relationships>
</file>

<file path=ppt/slides/_rels/slide2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4.png"/><Relationship Id="rId10" Type="http://schemas.microsoft.com/office/2007/relationships/hdphoto" Target="../media/hdphoto2.wdp"/><Relationship Id="rId4" Type="http://schemas.openxmlformats.org/officeDocument/2006/relationships/image" Target="../media/image3.png"/><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4" name="Picture 6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3" name="Picture 6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2" name="Picture 66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5" name="Picture 6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1" name="Picture 66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0" name="Picture 6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88" name="Picture 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GOBIERNO AUTÓNOMO DESCENTRALIZADO MUNICIPAL DE </a:t>
            </a:r>
            <a:r>
              <a:rPr kumimoji="0" lang="es-ES" altLang="es-EC" sz="2200" b="1" i="0" u="none" strike="noStrike" cap="none" normalizeH="0" baseline="0" dirty="0">
                <a:ln>
                  <a:noFill/>
                </a:ln>
                <a:solidFill>
                  <a:srgbClr val="006600"/>
                </a:solidFill>
                <a:effectLst/>
                <a:latin typeface="Arial" panose="020B0604020202020204" pitchFamily="34" charset="0"/>
                <a:ea typeface="Calibri" panose="020F0502020204030204" pitchFamily="34" charset="0"/>
                <a:cs typeface="Arial" panose="020B0604020202020204" pitchFamily="34" charset="0"/>
              </a:rPr>
              <a:t>A</a:t>
            </a: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RCHIDONA</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0" name="Rectangle 46"/>
          <p:cNvSpPr>
            <a:spLocks noChangeArrowheads="1"/>
          </p:cNvSpPr>
          <p:nvPr/>
        </p:nvSpPr>
        <p:spPr bwMode="auto">
          <a:xfrm>
            <a:off x="5362769" y="316153"/>
            <a:ext cx="2734284"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Arial" panose="020B0604020202020204" pitchFamily="34" charset="0"/>
                <a:ea typeface="Calibri" panose="020F0502020204030204" pitchFamily="34" charset="0"/>
                <a:cs typeface="Arial" panose="020B0604020202020204" pitchFamily="34" charset="0"/>
              </a:rPr>
              <a:t>M</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ULTICULTURAL Y </a:t>
            </a:r>
            <a:r>
              <a:rPr lang="es-ES" altLang="es-EC" sz="2000" b="1" dirty="0">
                <a:solidFill>
                  <a:srgbClr val="006600"/>
                </a:solidFill>
                <a:latin typeface="Arial" panose="020B0604020202020204" pitchFamily="34" charset="0"/>
                <a:ea typeface="Calibri" panose="020F0502020204030204" pitchFamily="34" charset="0"/>
                <a:cs typeface="Arial" panose="020B0604020202020204" pitchFamily="34" charset="0"/>
              </a:rPr>
              <a:t>S</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1" name="Rectangle 52"/>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s-EC" dirty="0"/>
          </a:p>
        </p:txBody>
      </p:sp>
      <p:cxnSp>
        <p:nvCxnSpPr>
          <p:cNvPr id="83" name="Conector recto 82"/>
          <p:cNvCxnSpPr/>
          <p:nvPr/>
        </p:nvCxnSpPr>
        <p:spPr>
          <a:xfrm>
            <a:off x="4979405" y="478705"/>
            <a:ext cx="388218" cy="246113"/>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84" name="Conector recto 83"/>
          <p:cNvCxnSpPr/>
          <p:nvPr/>
        </p:nvCxnSpPr>
        <p:spPr>
          <a:xfrm>
            <a:off x="1703405" y="481525"/>
            <a:ext cx="3276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87" name="Picture 6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cxnSp>
        <p:nvCxnSpPr>
          <p:cNvPr id="64" name="Conector recto 63"/>
          <p:cNvCxnSpPr/>
          <p:nvPr/>
        </p:nvCxnSpPr>
        <p:spPr>
          <a:xfrm>
            <a:off x="178807" y="6688778"/>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6" name="Conector recto 65"/>
          <p:cNvCxnSpPr/>
          <p:nvPr/>
        </p:nvCxnSpPr>
        <p:spPr>
          <a:xfrm flipV="1">
            <a:off x="2008944" y="6781760"/>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7" name="Conector recto 66"/>
          <p:cNvCxnSpPr/>
          <p:nvPr/>
        </p:nvCxnSpPr>
        <p:spPr>
          <a:xfrm>
            <a:off x="1870807" y="6688778"/>
            <a:ext cx="138137" cy="9298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sp>
        <p:nvSpPr>
          <p:cNvPr id="3" name="Elipse 2"/>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4" name="Elipse 3"/>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5" name="Elipse 4"/>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 name="Elipse 5"/>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7" name="Elipse 6"/>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8" name="Elipse 7"/>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2" name="Elipse 11"/>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 name="Elipse 12"/>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Elipse 13"/>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5" name="Elipse 14"/>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6" name="Elipse 15"/>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82" name="Conector recto 81"/>
          <p:cNvCxnSpPr/>
          <p:nvPr/>
        </p:nvCxnSpPr>
        <p:spPr>
          <a:xfrm>
            <a:off x="5369521" y="724818"/>
            <a:ext cx="2700000" cy="1"/>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27" name="Elipse 26"/>
          <p:cNvSpPr/>
          <p:nvPr/>
        </p:nvSpPr>
        <p:spPr>
          <a:xfrm>
            <a:off x="0" y="6565518"/>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Rectangle 46"/>
          <p:cNvSpPr>
            <a:spLocks noChangeArrowheads="1"/>
          </p:cNvSpPr>
          <p:nvPr/>
        </p:nvSpPr>
        <p:spPr bwMode="auto">
          <a:xfrm>
            <a:off x="1870807" y="6439571"/>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006600"/>
                </a:solidFill>
                <a:latin typeface="Arial" panose="020B0604020202020204" pitchFamily="34" charset="0"/>
                <a:ea typeface="Calibri" panose="020F0502020204030204" pitchFamily="34" charset="0"/>
                <a:cs typeface="Arial" panose="020B0604020202020204" pitchFamily="34" charset="0"/>
              </a:rPr>
              <a:t>S</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33" name="Elipse 32"/>
          <p:cNvSpPr/>
          <p:nvPr/>
        </p:nvSpPr>
        <p:spPr>
          <a:xfrm>
            <a:off x="3241703" y="6653034"/>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1" name="Imagen 40"/>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70472" b="97108" l="2649" r="99588">
                        <a14:foregroundMark x1="2766" y1="87519" x2="36904" y2="95738"/>
                        <a14:foregroundMark x1="3826" y1="91629" x2="77398" y2="97260"/>
                        <a14:foregroundMark x1="77398" y1="97260" x2="87421" y2="96557"/>
                        <a14:foregroundMark x1="99434" y1="86553" x2="99588" y2="82801"/>
                        <a14:foregroundMark x1="91936" y1="79300" x2="92126" y2="85673"/>
                        <a14:backgroundMark x1="92466" y1="92998" x2="92466" y2="92998"/>
                        <a14:backgroundMark x1="92172" y1="85540" x2="97999" y2="92998"/>
                        <a14:backgroundMark x1="91112" y1="95129" x2="99823" y2="97869"/>
                        <a14:backgroundMark x1="90583" y1="94368" x2="97175" y2="94368"/>
                        <a14:backgroundMark x1="97705" y1="89650" x2="98764" y2="91020"/>
                        <a14:backgroundMark x1="98764" y1="95129" x2="98764" y2="95129"/>
                        <a14:backgroundMark x1="98529" y1="92390" x2="98529" y2="92390"/>
                        <a14:backgroundMark x1="98764" y1="92390" x2="98764" y2="92390"/>
                        <a14:backgroundMark x1="98764" y1="92390" x2="98764" y2="92390"/>
                        <a14:backgroundMark x1="99294" y1="92390" x2="99294" y2="92390"/>
                        <a14:backgroundMark x1="99588" y1="92390" x2="99823" y2="99848"/>
                        <a14:backgroundMark x1="88464" y1="96499" x2="88758" y2="98478"/>
                        <a14:backgroundMark x1="90053" y1="92998" x2="90053" y2="95129"/>
                        <a14:backgroundMark x1="89523" y1="95129" x2="89288" y2="97869"/>
                        <a14:backgroundMark x1="88170" y1="96651" x2="88170" y2="96651"/>
                        <a14:backgroundMark x1="88346" y1="93607" x2="88464" y2="98021"/>
                        <a14:backgroundMark x1="91289" y1="89346" x2="94879" y2="89041"/>
                        <a14:backgroundMark x1="91289" y1="91629" x2="93584" y2="91781"/>
                        <a14:backgroundMark x1="98058" y1="91324" x2="99470" y2="90868"/>
                        <a14:backgroundMark x1="97469" y1="89346" x2="97881" y2="89346"/>
                        <a14:backgroundMark x1="98941" y1="89346" x2="99353" y2="89346"/>
                        <a14:backgroundMark x1="99470" y1="88432" x2="99470" y2="88432"/>
                        <a14:backgroundMark x1="99235" y1="87976" x2="99765" y2="87976"/>
                        <a14:backgroundMark x1="99470" y1="87215" x2="99470" y2="87215"/>
                        <a14:backgroundMark x1="99470" y1="87519" x2="99765" y2="88280"/>
                        <a14:backgroundMark x1="98882" y1="88737" x2="99353" y2="88737"/>
                        <a14:backgroundMark x1="91936" y1="86758" x2="93290" y2="86454"/>
                        <a14:backgroundMark x1="97469" y1="91629" x2="97057" y2="92085"/>
                      </a14:backgroundRemoval>
                    </a14:imgEffect>
                  </a14:imgLayer>
                </a14:imgProps>
              </a:ext>
              <a:ext uri="{28A0092B-C50C-407E-A947-70E740481C1C}">
                <a14:useLocalDpi xmlns:a14="http://schemas.microsoft.com/office/drawing/2010/main" val="0"/>
              </a:ext>
            </a:extLst>
          </a:blip>
          <a:srcRect t="67379"/>
          <a:stretch>
            <a:fillRect/>
          </a:stretch>
        </p:blipFill>
        <p:spPr>
          <a:xfrm>
            <a:off x="8230122" y="6416441"/>
            <a:ext cx="3981311" cy="437158"/>
          </a:xfrm>
          <a:prstGeom prst="parallelogram">
            <a:avLst>
              <a:gd name="adj" fmla="val 104064"/>
            </a:avLst>
          </a:prstGeom>
        </p:spPr>
      </p:pic>
      <p:grpSp>
        <p:nvGrpSpPr>
          <p:cNvPr id="38" name="Grupo 37"/>
          <p:cNvGrpSpPr/>
          <p:nvPr/>
        </p:nvGrpSpPr>
        <p:grpSpPr>
          <a:xfrm>
            <a:off x="2957530" y="831211"/>
            <a:ext cx="7580023" cy="1358770"/>
            <a:chOff x="-89003" y="-134478"/>
            <a:chExt cx="11023654" cy="1359257"/>
          </a:xfrm>
        </p:grpSpPr>
        <p:sp>
          <p:nvSpPr>
            <p:cNvPr id="39" name="object 27"/>
            <p:cNvSpPr txBox="1"/>
            <p:nvPr/>
          </p:nvSpPr>
          <p:spPr>
            <a:xfrm>
              <a:off x="-77126" y="-134478"/>
              <a:ext cx="11011777" cy="1359257"/>
            </a:xfrm>
            <a:prstGeom prst="rect">
              <a:avLst/>
            </a:prstGeom>
          </p:spPr>
          <p:txBody>
            <a:bodyPr vert="horz" wrap="square" lIns="0" tIns="15240" rIns="0" bIns="0" rtlCol="0">
              <a:spAutoFit/>
            </a:bodyPr>
            <a:lstStyle/>
            <a:p>
              <a:pPr marL="8890">
                <a:lnSpc>
                  <a:spcPct val="107000"/>
                </a:lnSpc>
                <a:spcBef>
                  <a:spcPts val="120"/>
                </a:spcBef>
                <a:spcAft>
                  <a:spcPts val="800"/>
                </a:spcAft>
              </a:pPr>
              <a:r>
                <a:rPr lang="es-EC" sz="2800" b="1" kern="1200" spc="15" dirty="0">
                  <a:solidFill>
                    <a:srgbClr val="006600"/>
                  </a:solidFill>
                  <a:effectLst/>
                  <a:latin typeface="Cambria" panose="02040503050406030204" pitchFamily="18" charset="0"/>
                  <a:ea typeface="Calibri" panose="020F0502020204030204" pitchFamily="34" charset="0"/>
                  <a:cs typeface="Cambria" panose="02040503050406030204" pitchFamily="18" charset="0"/>
                </a:rPr>
                <a:t>DESCENTRALIZADO DE </a:t>
              </a:r>
              <a:r>
                <a:rPr lang="es-EC" sz="8800" b="1" kern="1200" spc="15" dirty="0">
                  <a:solidFill>
                    <a:srgbClr val="FF0000"/>
                  </a:solidFill>
                  <a:effectLst/>
                  <a:latin typeface="Cambria" panose="02040503050406030204" pitchFamily="18" charset="0"/>
                  <a:ea typeface="Calibri" panose="020F0502020204030204" pitchFamily="34" charset="0"/>
                  <a:cs typeface="Cambria" panose="02040503050406030204" pitchFamily="18" charset="0"/>
                </a:rPr>
                <a:t>A</a:t>
              </a:r>
              <a:r>
                <a:rPr lang="es-EC" sz="2800" b="1" kern="1200" spc="15" dirty="0">
                  <a:solidFill>
                    <a:srgbClr val="006600"/>
                  </a:solidFill>
                  <a:effectLst/>
                  <a:latin typeface="Cambria" panose="02040503050406030204" pitchFamily="18" charset="0"/>
                  <a:ea typeface="Calibri" panose="020F0502020204030204" pitchFamily="34" charset="0"/>
                  <a:cs typeface="Cambria" panose="02040503050406030204" pitchFamily="18" charset="0"/>
                </a:rPr>
                <a:t>RCHIDONA </a:t>
              </a:r>
              <a:endParaRPr lang="es-EC" sz="1200" kern="100" dirty="0">
                <a:solidFill>
                  <a:srgbClr val="0066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0" name="object 27"/>
            <p:cNvSpPr txBox="1"/>
            <p:nvPr/>
          </p:nvSpPr>
          <p:spPr>
            <a:xfrm>
              <a:off x="-89003" y="13663"/>
              <a:ext cx="11011777" cy="453299"/>
            </a:xfrm>
            <a:prstGeom prst="rect">
              <a:avLst/>
            </a:prstGeom>
          </p:spPr>
          <p:txBody>
            <a:bodyPr vert="horz" wrap="square" lIns="0" tIns="15240" rIns="0" bIns="0" rtlCol="0">
              <a:spAutoFit/>
            </a:bodyPr>
            <a:lstStyle/>
            <a:p>
              <a:pPr marL="8890">
                <a:lnSpc>
                  <a:spcPct val="107000"/>
                </a:lnSpc>
                <a:spcBef>
                  <a:spcPts val="120"/>
                </a:spcBef>
                <a:spcAft>
                  <a:spcPts val="800"/>
                </a:spcAft>
              </a:pPr>
              <a:r>
                <a:rPr lang="es-EC" sz="2800" b="1" kern="1200" spc="15" dirty="0">
                  <a:solidFill>
                    <a:srgbClr val="006600"/>
                  </a:solidFill>
                  <a:effectLst/>
                  <a:latin typeface="Cambria" panose="02040503050406030204" pitchFamily="18" charset="0"/>
                  <a:ea typeface="Calibri" panose="020F0502020204030204" pitchFamily="34" charset="0"/>
                  <a:cs typeface="Cambria" panose="02040503050406030204" pitchFamily="18" charset="0"/>
                </a:rPr>
                <a:t>GOBIERNO AUTÓNOMO </a:t>
              </a:r>
              <a:endParaRPr lang="es-EC" sz="1200" kern="100" dirty="0">
                <a:solidFill>
                  <a:srgbClr val="006600"/>
                </a:solidFill>
                <a:effectLst/>
                <a:latin typeface="Calibri" panose="020F0502020204030204" pitchFamily="34" charset="0"/>
                <a:ea typeface="Calibri" panose="020F0502020204030204" pitchFamily="34" charset="0"/>
                <a:cs typeface="Times New Roman" panose="02020603050405020304" pitchFamily="18" charset="0"/>
              </a:endParaRPr>
            </a:p>
          </p:txBody>
        </p:sp>
      </p:grpSp>
      <p:pic>
        <p:nvPicPr>
          <p:cNvPr id="42" name="Imagen 41"/>
          <p:cNvPicPr>
            <a:picLocks noChangeAspect="1"/>
          </p:cNvPicPr>
          <p:nvPr/>
        </p:nvPicPr>
        <p:blipFill rotWithShape="1">
          <a:blip r:embed="rId8">
            <a:extLst>
              <a:ext uri="{BEBA8EAE-BF5A-486C-A8C5-ECC9F3942E4B}">
                <a14:imgProps xmlns:a14="http://schemas.microsoft.com/office/drawing/2010/main">
                  <a14:imgLayer r:embed="rId9">
                    <a14:imgEffect>
                      <a14:backgroundRemoval t="5245" b="17218" l="11926" r="88155">
                        <a14:foregroundMark x1="11926" y1="6271" x2="11926" y2="6271"/>
                        <a14:foregroundMark x1="17647" y1="5929" x2="17647" y2="5929"/>
                        <a14:foregroundMark x1="21515" y1="6442" x2="21515" y2="6442"/>
                        <a14:foregroundMark x1="20467" y1="14538" x2="20467" y2="14538"/>
                        <a14:foregroundMark x1="18131" y1="15849" x2="22160" y2="14823"/>
                        <a14:foregroundMark x1="18453" y1="14823" x2="23449" y2="14025"/>
                        <a14:foregroundMark x1="23932" y1="13512" x2="22160" y2="14652"/>
                        <a14:foregroundMark x1="23449" y1="14538" x2="23449" y2="14538"/>
                        <a14:foregroundMark x1="30137" y1="8894" x2="85657" y2="11117"/>
                        <a14:foregroundMark x1="45689" y1="8210" x2="69702" y2="7355"/>
                        <a14:foregroundMark x1="29170" y1="12486" x2="79855" y2="11745"/>
                        <a14:foregroundMark x1="79855" y1="11745" x2="85818" y2="11973"/>
                        <a14:foregroundMark x1="45044" y1="15849" x2="67043" y2="15906"/>
                        <a14:foregroundMark x1="67043" y1="15906" x2="71636" y2="15849"/>
                        <a14:foregroundMark x1="43997" y1="15906" x2="48751" y2="15735"/>
                        <a14:foregroundMark x1="42949" y1="16078" x2="50201" y2="16078"/>
                        <a14:foregroundMark x1="66479" y1="15906" x2="75745" y2="15849"/>
                        <a14:foregroundMark x1="43433" y1="16363" x2="67204" y2="15450"/>
                        <a14:foregroundMark x1="67204" y1="15450" x2="74053" y2="15906"/>
                        <a14:foregroundMark x1="46656" y1="16534" x2="53828" y2="16591"/>
                        <a14:foregroundMark x1="53828" y1="16591" x2="67123" y2="16306"/>
                        <a14:foregroundMark x1="67123" y1="16306" x2="74859" y2="16363"/>
                        <a14:foregroundMark x1="43997" y1="7184" x2="59146" y2="7469"/>
                        <a14:foregroundMark x1="59146" y1="7469" x2="66720" y2="7298"/>
                        <a14:foregroundMark x1="66720" y1="7298" x2="70588" y2="7298"/>
                        <a14:foregroundMark x1="44480" y1="7013" x2="51813" y2="6556"/>
                        <a14:foregroundMark x1="51813" y1="6556" x2="70669" y2="7127"/>
                        <a14:foregroundMark x1="44883" y1="6956" x2="58018" y2="6271"/>
                        <a14:foregroundMark x1="58018" y1="6271" x2="72119" y2="6784"/>
                        <a14:foregroundMark x1="70991" y1="7355" x2="70830" y2="9065"/>
                        <a14:foregroundMark x1="74295" y1="9749" x2="86624" y2="9521"/>
                        <a14:foregroundMark x1="86624" y1="9521" x2="87510" y2="9521"/>
                        <a14:foregroundMark x1="76148" y1="14196" x2="87994" y2="14367"/>
                        <a14:foregroundMark x1="86946" y1="9692" x2="88155" y2="13512"/>
                        <a14:foregroundMark x1="38034" y1="10034" x2="43755" y2="10376"/>
                        <a14:foregroundMark x1="37228" y1="9920" x2="37228" y2="11060"/>
                        <a14:foregroundMark x1="59952" y1="13170" x2="65512" y2="12828"/>
                        <a14:foregroundMark x1="65512" y1="12828" x2="66156" y2="12828"/>
                        <a14:foregroundMark x1="27478" y1="12486" x2="27478" y2="12486"/>
                        <a14:foregroundMark x1="16438" y1="5416" x2="19339" y2="5245"/>
                      </a14:backgroundRemoval>
                    </a14:imgEffect>
                  </a14:imgLayer>
                </a14:imgProps>
              </a:ext>
              <a:ext uri="{28A0092B-C50C-407E-A947-70E740481C1C}">
                <a14:useLocalDpi xmlns:a14="http://schemas.microsoft.com/office/drawing/2010/main" val="0"/>
              </a:ext>
            </a:extLst>
          </a:blip>
          <a:srcRect l="27345" t="4780" r="9812" b="81395"/>
          <a:stretch>
            <a:fillRect/>
          </a:stretch>
        </p:blipFill>
        <p:spPr>
          <a:xfrm>
            <a:off x="2692944" y="4778445"/>
            <a:ext cx="5994640" cy="1598030"/>
          </a:xfrm>
          <a:prstGeom prst="rect">
            <a:avLst/>
          </a:prstGeom>
        </p:spPr>
      </p:pic>
      <p:pic>
        <p:nvPicPr>
          <p:cNvPr id="45" name="Imagen 44"/>
          <p:cNvPicPr>
            <a:picLocks noChangeAspect="1"/>
          </p:cNvPicPr>
          <p:nvPr/>
        </p:nvPicPr>
        <p:blipFill rotWithShape="1">
          <a:blip r:embed="rId8">
            <a:extLst>
              <a:ext uri="{BEBA8EAE-BF5A-486C-A8C5-ECC9F3942E4B}">
                <a14:imgProps xmlns:a14="http://schemas.microsoft.com/office/drawing/2010/main">
                  <a14:imgLayer r:embed="rId9">
                    <a14:imgEffect>
                      <a14:backgroundRemoval t="5245" b="17218" l="11926" r="88155">
                        <a14:foregroundMark x1="11926" y1="6271" x2="11926" y2="6271"/>
                        <a14:foregroundMark x1="17647" y1="5929" x2="17647" y2="5929"/>
                        <a14:foregroundMark x1="21515" y1="6442" x2="21515" y2="6442"/>
                        <a14:foregroundMark x1="20467" y1="14538" x2="20467" y2="14538"/>
                        <a14:foregroundMark x1="18131" y1="15849" x2="22160" y2="14823"/>
                        <a14:foregroundMark x1="18453" y1="14823" x2="23449" y2="14025"/>
                        <a14:foregroundMark x1="23932" y1="13512" x2="22160" y2="14652"/>
                        <a14:foregroundMark x1="23449" y1="14538" x2="23449" y2="14538"/>
                        <a14:foregroundMark x1="30137" y1="8894" x2="85657" y2="11117"/>
                        <a14:foregroundMark x1="45689" y1="8210" x2="69702" y2="7355"/>
                        <a14:foregroundMark x1="29170" y1="12486" x2="79855" y2="11745"/>
                        <a14:foregroundMark x1="79855" y1="11745" x2="85818" y2="11973"/>
                        <a14:foregroundMark x1="45044" y1="15849" x2="67043" y2="15906"/>
                        <a14:foregroundMark x1="67043" y1="15906" x2="71636" y2="15849"/>
                        <a14:foregroundMark x1="43997" y1="15906" x2="48751" y2="15735"/>
                        <a14:foregroundMark x1="42949" y1="16078" x2="50201" y2="16078"/>
                        <a14:foregroundMark x1="66479" y1="15906" x2="75745" y2="15849"/>
                        <a14:foregroundMark x1="43433" y1="16363" x2="67204" y2="15450"/>
                        <a14:foregroundMark x1="67204" y1="15450" x2="74053" y2="15906"/>
                        <a14:foregroundMark x1="46656" y1="16534" x2="53828" y2="16591"/>
                        <a14:foregroundMark x1="53828" y1="16591" x2="67123" y2="16306"/>
                        <a14:foregroundMark x1="67123" y1="16306" x2="74859" y2="16363"/>
                        <a14:foregroundMark x1="43997" y1="7184" x2="59146" y2="7469"/>
                        <a14:foregroundMark x1="59146" y1="7469" x2="66720" y2="7298"/>
                        <a14:foregroundMark x1="66720" y1="7298" x2="70588" y2="7298"/>
                        <a14:foregroundMark x1="44480" y1="7013" x2="51813" y2="6556"/>
                        <a14:foregroundMark x1="51813" y1="6556" x2="70669" y2="7127"/>
                        <a14:foregroundMark x1="44883" y1="6956" x2="58018" y2="6271"/>
                        <a14:foregroundMark x1="58018" y1="6271" x2="72119" y2="6784"/>
                        <a14:foregroundMark x1="70991" y1="7355" x2="70830" y2="9065"/>
                        <a14:foregroundMark x1="74295" y1="9749" x2="86624" y2="9521"/>
                        <a14:foregroundMark x1="86624" y1="9521" x2="87510" y2="9521"/>
                        <a14:foregroundMark x1="76148" y1="14196" x2="87994" y2="14367"/>
                        <a14:foregroundMark x1="86946" y1="9692" x2="88155" y2="13512"/>
                        <a14:foregroundMark x1="38034" y1="10034" x2="43755" y2="10376"/>
                        <a14:foregroundMark x1="37228" y1="9920" x2="37228" y2="11060"/>
                        <a14:foregroundMark x1="59952" y1="13170" x2="65512" y2="12828"/>
                        <a14:foregroundMark x1="65512" y1="12828" x2="66156" y2="12828"/>
                        <a14:foregroundMark x1="27478" y1="12486" x2="27478" y2="12486"/>
                        <a14:foregroundMark x1="16438" y1="5416" x2="19339" y2="5245"/>
                      </a14:backgroundRemoval>
                    </a14:imgEffect>
                  </a14:imgLayer>
                </a14:imgProps>
              </a:ext>
              <a:ext uri="{28A0092B-C50C-407E-A947-70E740481C1C}">
                <a14:useLocalDpi xmlns:a14="http://schemas.microsoft.com/office/drawing/2010/main" val="0"/>
              </a:ext>
            </a:extLst>
          </a:blip>
          <a:srcRect l="11112" t="4780" r="72701" b="83731"/>
          <a:stretch>
            <a:fillRect/>
          </a:stretch>
        </p:blipFill>
        <p:spPr>
          <a:xfrm>
            <a:off x="4562802" y="2331859"/>
            <a:ext cx="2180656" cy="2331818"/>
          </a:xfrm>
          <a:prstGeom prst="rect">
            <a:avLst/>
          </a:prstGeom>
        </p:spPr>
      </p:pic>
      <p:pic>
        <p:nvPicPr>
          <p:cNvPr id="17" name="Imagen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59671" y="-1"/>
            <a:ext cx="4232330" cy="1023067"/>
          </a:xfrm>
          <a:prstGeom prst="rect">
            <a:avLst/>
          </a:prstGeom>
        </p:spPr>
      </p:pic>
      <p:sp>
        <p:nvSpPr>
          <p:cNvPr id="2" name="Rectangle 46"/>
          <p:cNvSpPr>
            <a:spLocks noChangeArrowheads="1"/>
          </p:cNvSpPr>
          <p:nvPr/>
        </p:nvSpPr>
        <p:spPr bwMode="auto">
          <a:xfrm>
            <a:off x="40423" y="6258985"/>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randombar(horizontal)">
                                      <p:cBhvr>
                                        <p:cTn id="7" dur="1100"/>
                                        <p:tgtEl>
                                          <p:spTgt spid="38"/>
                                        </p:tgtEl>
                                      </p:cBhvr>
                                    </p:animEffect>
                                  </p:childTnLst>
                                </p:cTn>
                              </p:par>
                              <p:par>
                                <p:cTn id="8" presetID="6" presetClass="entr" presetSubtype="32"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circle(out)">
                                      <p:cBhvr>
                                        <p:cTn id="10" dur="2000"/>
                                        <p:tgtEl>
                                          <p:spTgt spid="45"/>
                                        </p:tgtEl>
                                      </p:cBhvr>
                                    </p:animEffect>
                                  </p:childTnLst>
                                </p:cTn>
                              </p:par>
                              <p:par>
                                <p:cTn id="11" presetID="6" presetClass="entr" presetSubtype="32"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circle(out)">
                                      <p:cBhvr>
                                        <p:cTn id="13" dur="2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4" name="Picture 6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3" name="Picture 6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2" name="Picture 66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5" name="Picture 6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1" name="Picture 66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0" name="Picture 6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88" name="Picture 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0" name="Rectangle 46"/>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1" name="Rectangle 52"/>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s-EC" dirty="0"/>
          </a:p>
        </p:txBody>
      </p:sp>
      <p:cxnSp>
        <p:nvCxnSpPr>
          <p:cNvPr id="83" name="Conector recto 82"/>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84" name="Conector recto 83"/>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87" name="Picture 6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cxnSp>
        <p:nvCxnSpPr>
          <p:cNvPr id="64" name="Conector recto 63"/>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6" name="Conector recto 65"/>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7" name="Conector recto 66"/>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3" name="Elipse 2"/>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4" name="Elipse 3"/>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5" name="Elipse 4"/>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 name="Elipse 5"/>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7" name="Elipse 6"/>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8" name="Elipse 7"/>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2" name="Elipse 11"/>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 name="Elipse 12"/>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Elipse 13"/>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5" name="Elipse 14"/>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6" name="Elipse 15"/>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82" name="Conector recto 81"/>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sp>
        <p:nvSpPr>
          <p:cNvPr id="27" name="Elipse 26"/>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Rectangle 46"/>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33" name="Elipse 32"/>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9" name="Imagen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pic>
        <p:nvPicPr>
          <p:cNvPr id="30" name="Imagen 2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2" name="Rectangle 46"/>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20" name="CuadroTexto 19"/>
          <p:cNvSpPr txBox="1"/>
          <p:nvPr/>
        </p:nvSpPr>
        <p:spPr>
          <a:xfrm>
            <a:off x="1921384" y="1563859"/>
            <a:ext cx="7674172" cy="1938992"/>
          </a:xfrm>
          <a:prstGeom prst="rect">
            <a:avLst/>
          </a:prstGeom>
          <a:noFill/>
        </p:spPr>
        <p:txBody>
          <a:bodyPr wrap="square">
            <a:spAutoFit/>
          </a:bodyPr>
          <a:lstStyle/>
          <a:p>
            <a:pPr algn="ctr"/>
            <a:r>
              <a:rPr lang="es-EC" sz="4000" b="1" dirty="0">
                <a:solidFill>
                  <a:srgbClr val="006600"/>
                </a:solidFill>
                <a:latin typeface="Cambria" panose="02040503050406030204" pitchFamily="18" charset="0"/>
                <a:ea typeface="Cambria" panose="02040503050406030204" pitchFamily="18" charset="0"/>
              </a:rPr>
              <a:t>LA PARTICIPACIÓN CIUDADANA</a:t>
            </a:r>
          </a:p>
          <a:p>
            <a:pPr algn="ctr"/>
            <a:r>
              <a:rPr lang="es-EC" sz="4000" b="1" dirty="0">
                <a:solidFill>
                  <a:srgbClr val="006600"/>
                </a:solidFill>
                <a:latin typeface="Cambria" panose="02040503050406030204" pitchFamily="18" charset="0"/>
                <a:ea typeface="Cambria" panose="02040503050406030204" pitchFamily="18" charset="0"/>
              </a:rPr>
              <a:t>EN EL PROCESO DE RENDICIÓN</a:t>
            </a:r>
          </a:p>
          <a:p>
            <a:pPr algn="ctr"/>
            <a:r>
              <a:rPr lang="es-EC" sz="4000" b="1" dirty="0">
                <a:solidFill>
                  <a:srgbClr val="006600"/>
                </a:solidFill>
                <a:latin typeface="Cambria" panose="02040503050406030204" pitchFamily="18" charset="0"/>
                <a:ea typeface="Cambria" panose="02040503050406030204" pitchFamily="18" charset="0"/>
              </a:rPr>
              <a:t>DE CUENTAS</a:t>
            </a:r>
          </a:p>
        </p:txBody>
      </p:sp>
      <p:pic>
        <p:nvPicPr>
          <p:cNvPr id="24" name="Imagen 23"/>
          <p:cNvPicPr>
            <a:picLocks noChangeAspect="1"/>
          </p:cNvPicPr>
          <p:nvPr/>
        </p:nvPicPr>
        <p:blipFill>
          <a:blip r:embed="rId8"/>
          <a:stretch>
            <a:fillRect/>
          </a:stretch>
        </p:blipFill>
        <p:spPr>
          <a:xfrm>
            <a:off x="0" y="4250596"/>
            <a:ext cx="12178846" cy="260740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9" name="Google Shape;79;g1ed7e3116c2_0_42"/>
          <p:cNvSpPr/>
          <p:nvPr/>
        </p:nvSpPr>
        <p:spPr>
          <a:xfrm>
            <a:off x="8434705" y="3065145"/>
            <a:ext cx="2041500" cy="253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 name="CuadroTexto 2"/>
          <p:cNvSpPr txBox="1"/>
          <p:nvPr/>
        </p:nvSpPr>
        <p:spPr>
          <a:xfrm>
            <a:off x="1111250" y="1676778"/>
            <a:ext cx="9696016" cy="923330"/>
          </a:xfrm>
          <a:prstGeom prst="rect">
            <a:avLst/>
          </a:prstGeom>
          <a:noFill/>
        </p:spPr>
        <p:txBody>
          <a:bodyPr wrap="square">
            <a:spAutoFit/>
          </a:bodyPr>
          <a:lstStyle/>
          <a:p>
            <a:pPr marL="457200" indent="-457200" algn="just">
              <a:buFont typeface="Arial" panose="020B0604020202020204" pitchFamily="34" charset="0"/>
              <a:buChar char="•"/>
            </a:pPr>
            <a:r>
              <a:rPr lang="es-ES" sz="1800" dirty="0">
                <a:solidFill>
                  <a:schemeClr val="accent5">
                    <a:lumMod val="75000"/>
                  </a:schemeClr>
                </a:solidFill>
              </a:rPr>
              <a:t>La Rendición de Cuentas es un proceso de diálogo e interrelación entre autoridades y ciudadanía para informar y poner en su consideración las acciones, proyectos y resultados de la gestión pública. La ciudadanía conoce y evalúa dicho trabajo, y ejerce así su derecho a participar.</a:t>
            </a:r>
            <a:endParaRPr lang="es-EC" sz="1800" dirty="0">
              <a:solidFill>
                <a:schemeClr val="accent5">
                  <a:lumMod val="75000"/>
                </a:schemeClr>
              </a:solidFill>
            </a:endParaRPr>
          </a:p>
        </p:txBody>
      </p:sp>
      <p:pic>
        <p:nvPicPr>
          <p:cNvPr id="5" name="Imagen 4"/>
          <p:cNvPicPr>
            <a:picLocks noChangeAspect="1"/>
          </p:cNvPicPr>
          <p:nvPr/>
        </p:nvPicPr>
        <p:blipFill rotWithShape="1">
          <a:blip r:embed="rId3"/>
          <a:srcRect l="24856" t="30129" r="28687" b="16018"/>
          <a:stretch>
            <a:fillRect/>
          </a:stretch>
        </p:blipFill>
        <p:spPr>
          <a:xfrm>
            <a:off x="3178358" y="3035349"/>
            <a:ext cx="5205750" cy="3693226"/>
          </a:xfrm>
          <a:prstGeom prst="rect">
            <a:avLst/>
          </a:prstGeom>
        </p:spPr>
      </p:pic>
      <p:sp>
        <p:nvSpPr>
          <p:cNvPr id="7" name="CuadroTexto 6"/>
          <p:cNvSpPr txBox="1"/>
          <p:nvPr/>
        </p:nvSpPr>
        <p:spPr>
          <a:xfrm>
            <a:off x="304867" y="979547"/>
            <a:ext cx="3536654" cy="338554"/>
          </a:xfrm>
          <a:prstGeom prst="rect">
            <a:avLst/>
          </a:prstGeom>
          <a:noFill/>
        </p:spPr>
        <p:txBody>
          <a:bodyPr wrap="square">
            <a:spAutoFit/>
          </a:bodyPr>
          <a:lstStyle/>
          <a:p>
            <a:r>
              <a:rPr lang="es-EC" sz="1600" b="1" i="0" u="none" strike="noStrike" baseline="0" dirty="0">
                <a:solidFill>
                  <a:schemeClr val="accent5">
                    <a:lumMod val="75000"/>
                  </a:schemeClr>
                </a:solidFill>
              </a:rPr>
              <a:t>¿QUÉ ES LA RENDICIÓN DE CUENTAS?</a:t>
            </a:r>
            <a:endParaRPr lang="es-EC" sz="1600" b="1" dirty="0">
              <a:solidFill>
                <a:schemeClr val="accent5">
                  <a:lumMod val="75000"/>
                </a:schemeClr>
              </a:solidFill>
            </a:endParaRPr>
          </a:p>
        </p:txBody>
      </p:sp>
      <p:pic>
        <p:nvPicPr>
          <p:cNvPr id="8" name="Picture 66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6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GOBIERNO AUTÓNOMO DESCENTRALIZADO MUNICIPAL DE </a:t>
            </a:r>
            <a:r>
              <a:rPr kumimoji="0" lang="es-ES" altLang="es-EC" sz="2200" b="1" i="0" u="none" strike="noStrike" cap="none" normalizeH="0" baseline="0" dirty="0">
                <a:ln>
                  <a:noFill/>
                </a:ln>
                <a:solidFill>
                  <a:srgbClr val="006600"/>
                </a:solidFill>
                <a:effectLst/>
                <a:latin typeface="Arial" panose="020B0604020202020204" pitchFamily="34" charset="0"/>
                <a:ea typeface="Calibri" panose="020F0502020204030204" pitchFamily="34" charset="0"/>
                <a:cs typeface="Arial" panose="020B0604020202020204" pitchFamily="34" charset="0"/>
              </a:rPr>
              <a:t>A</a:t>
            </a: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RCHIDONA</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7" name="Rectangle 46"/>
          <p:cNvSpPr>
            <a:spLocks noChangeArrowheads="1"/>
          </p:cNvSpPr>
          <p:nvPr/>
        </p:nvSpPr>
        <p:spPr bwMode="auto">
          <a:xfrm>
            <a:off x="5362769" y="316153"/>
            <a:ext cx="2734284"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Arial" panose="020B0604020202020204" pitchFamily="34" charset="0"/>
                <a:ea typeface="Calibri" panose="020F0502020204030204" pitchFamily="34" charset="0"/>
                <a:cs typeface="Arial" panose="020B0604020202020204" pitchFamily="34" charset="0"/>
              </a:rPr>
              <a:t>M</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ULTICULTURAL Y </a:t>
            </a:r>
            <a:r>
              <a:rPr lang="es-ES" altLang="es-EC" sz="2000" b="1" dirty="0">
                <a:solidFill>
                  <a:srgbClr val="006600"/>
                </a:solidFill>
                <a:latin typeface="Arial" panose="020B0604020202020204" pitchFamily="34" charset="0"/>
                <a:ea typeface="Calibri" panose="020F0502020204030204" pitchFamily="34" charset="0"/>
                <a:cs typeface="Arial" panose="020B0604020202020204" pitchFamily="34" charset="0"/>
              </a:rPr>
              <a:t>S</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8" name="Rectangle 52"/>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s-EC" dirty="0"/>
          </a:p>
        </p:txBody>
      </p:sp>
      <p:cxnSp>
        <p:nvCxnSpPr>
          <p:cNvPr id="19" name="Conector recto 18"/>
          <p:cNvCxnSpPr/>
          <p:nvPr/>
        </p:nvCxnSpPr>
        <p:spPr>
          <a:xfrm>
            <a:off x="4979405" y="478705"/>
            <a:ext cx="388218" cy="246113"/>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0" name="Conector recto 19"/>
          <p:cNvCxnSpPr/>
          <p:nvPr/>
        </p:nvCxnSpPr>
        <p:spPr>
          <a:xfrm>
            <a:off x="1703405" y="481525"/>
            <a:ext cx="3276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21" name="Picture 66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6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3" name="Elipse 22"/>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4" name="Elipse 63"/>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5" name="Elipse 64"/>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66" name="Conector recto 65"/>
          <p:cNvCxnSpPr/>
          <p:nvPr/>
        </p:nvCxnSpPr>
        <p:spPr>
          <a:xfrm>
            <a:off x="5369521" y="724818"/>
            <a:ext cx="2700000" cy="1"/>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67" name="Imagen 6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59671" y="-1"/>
            <a:ext cx="4232330" cy="1023067"/>
          </a:xfrm>
          <a:prstGeom prst="rect">
            <a:avLst/>
          </a:prstGeom>
        </p:spPr>
      </p:pic>
      <p:cxnSp>
        <p:nvCxnSpPr>
          <p:cNvPr id="68" name="Conector recto 67"/>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9" name="Conector recto 68"/>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70" name="Conector recto 69"/>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71" name="Elipse 70"/>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76" name="Rectangle 46"/>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77" name="Elipse 76"/>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78" name="Imagen 7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80" name="Rectangle 46"/>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6" name="Google Shape;76;g1ed7e3116c2_0_42"/>
          <p:cNvSpPr/>
          <p:nvPr/>
        </p:nvSpPr>
        <p:spPr>
          <a:xfrm rot="2639730">
            <a:off x="3588484" y="1497956"/>
            <a:ext cx="1439961" cy="1439961"/>
          </a:xfrm>
          <a:prstGeom prst="roundRect">
            <a:avLst>
              <a:gd name="adj" fmla="val 16667"/>
            </a:avLst>
          </a:prstGeom>
          <a:solidFill>
            <a:srgbClr val="21AAE0"/>
          </a:solidFill>
          <a:ln>
            <a:noFill/>
          </a:ln>
        </p:spPr>
        <p:txBody>
          <a:bodyPr spcFirstLastPara="1" wrap="square" lIns="0" tIns="45700" rIns="0" bIns="45700" anchor="ctr" anchorCtr="0">
            <a:noAutofit/>
          </a:bodyPr>
          <a:lstStyle/>
          <a:p>
            <a:pPr marL="0" marR="0" lvl="0" indent="0" algn="ctr" rtl="0">
              <a:lnSpc>
                <a:spcPct val="120000"/>
              </a:lnSpc>
              <a:spcBef>
                <a:spcPts val="0"/>
              </a:spcBef>
              <a:spcAft>
                <a:spcPts val="0"/>
              </a:spcAft>
              <a:buNone/>
            </a:pPr>
            <a:endParaRPr sz="2800" b="0" i="0" u="none" strike="noStrike" cap="none">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77" name="Google Shape;77;g1ed7e3116c2_0_42"/>
          <p:cNvSpPr/>
          <p:nvPr/>
        </p:nvSpPr>
        <p:spPr>
          <a:xfrm rot="2639730">
            <a:off x="6874609" y="1497956"/>
            <a:ext cx="1439961" cy="1439961"/>
          </a:xfrm>
          <a:prstGeom prst="roundRect">
            <a:avLst>
              <a:gd name="adj" fmla="val 16667"/>
            </a:avLst>
          </a:prstGeom>
          <a:solidFill>
            <a:srgbClr val="21AAE0"/>
          </a:solidFill>
          <a:ln>
            <a:noFill/>
          </a:ln>
        </p:spPr>
        <p:txBody>
          <a:bodyPr spcFirstLastPara="1" wrap="square" lIns="0" tIns="45700" rIns="0" bIns="45700" anchor="ctr" anchorCtr="0">
            <a:noAutofit/>
          </a:bodyPr>
          <a:lstStyle/>
          <a:p>
            <a:pPr marL="0" marR="0" lvl="0" indent="0" algn="ctr" rtl="0">
              <a:lnSpc>
                <a:spcPct val="120000"/>
              </a:lnSpc>
              <a:spcBef>
                <a:spcPts val="0"/>
              </a:spcBef>
              <a:spcAft>
                <a:spcPts val="0"/>
              </a:spcAft>
              <a:buNone/>
            </a:pPr>
            <a:endParaRPr sz="2800" b="0" i="0" u="none" strike="noStrike" cap="none">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78" name="Google Shape;78;g1ed7e3116c2_0_42"/>
          <p:cNvSpPr/>
          <p:nvPr/>
        </p:nvSpPr>
        <p:spPr>
          <a:xfrm rot="2639730">
            <a:off x="5265609" y="1497956"/>
            <a:ext cx="1439961" cy="1439961"/>
          </a:xfrm>
          <a:prstGeom prst="roundRect">
            <a:avLst>
              <a:gd name="adj" fmla="val 16667"/>
            </a:avLst>
          </a:prstGeom>
          <a:solidFill>
            <a:schemeClr val="lt1"/>
          </a:solidFill>
          <a:ln w="12700" cap="flat" cmpd="sng">
            <a:solidFill>
              <a:srgbClr val="00B0F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79" name="Google Shape;79;g1ed7e3116c2_0_42"/>
          <p:cNvSpPr/>
          <p:nvPr/>
        </p:nvSpPr>
        <p:spPr>
          <a:xfrm>
            <a:off x="8434705" y="3065145"/>
            <a:ext cx="2041500" cy="253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g1ed7e3116c2_0_42"/>
          <p:cNvSpPr txBox="1"/>
          <p:nvPr/>
        </p:nvSpPr>
        <p:spPr>
          <a:xfrm>
            <a:off x="7423900" y="1694025"/>
            <a:ext cx="2266800" cy="590700"/>
          </a:xfrm>
          <a:prstGeom prst="rect">
            <a:avLst/>
          </a:prstGeom>
          <a:noFill/>
          <a:ln>
            <a:noFill/>
          </a:ln>
        </p:spPr>
        <p:txBody>
          <a:bodyPr spcFirstLastPara="1" wrap="square" lIns="85325" tIns="85325" rIns="85325" bIns="85325" anchor="t" anchorCtr="0">
            <a:noAutofit/>
          </a:bodyPr>
          <a:lstStyle/>
          <a:p>
            <a:pPr marL="0" marR="0" lvl="0" indent="0" algn="ctr" rtl="0">
              <a:lnSpc>
                <a:spcPct val="90000"/>
              </a:lnSpc>
              <a:spcBef>
                <a:spcPts val="0"/>
              </a:spcBef>
              <a:spcAft>
                <a:spcPts val="0"/>
              </a:spcAft>
              <a:buNone/>
            </a:pPr>
            <a:r>
              <a:rPr lang="en-US" sz="1600" b="1" i="0" u="none" strike="noStrike" cap="none">
                <a:latin typeface="Arial" panose="020B0604020202020204"/>
                <a:ea typeface="Arial" panose="020B0604020202020204"/>
                <a:cs typeface="Arial" panose="020B0604020202020204"/>
                <a:sym typeface="Arial" panose="020B0604020202020204"/>
              </a:rPr>
              <a:t>A</a:t>
            </a:r>
            <a:r>
              <a:rPr lang="en-US" sz="1600" b="1"/>
              <a:t>UTORIDADES DEL ESTADO</a:t>
            </a:r>
            <a:r>
              <a:rPr lang="en-US" sz="1600" b="1" i="0" u="none" strike="noStrike" cap="none">
                <a:latin typeface="Arial" panose="020B0604020202020204"/>
                <a:ea typeface="Arial" panose="020B0604020202020204"/>
                <a:cs typeface="Arial" panose="020B0604020202020204"/>
                <a:sym typeface="Arial" panose="020B0604020202020204"/>
              </a:rPr>
              <a:t> </a:t>
            </a:r>
            <a:endParaRPr sz="1600" b="1" i="0" u="none" strike="noStrike" cap="none">
              <a:latin typeface="Arial" panose="020B0604020202020204"/>
              <a:ea typeface="Arial" panose="020B0604020202020204"/>
              <a:cs typeface="Arial" panose="020B0604020202020204"/>
              <a:sym typeface="Arial" panose="020B0604020202020204"/>
            </a:endParaRPr>
          </a:p>
        </p:txBody>
      </p:sp>
      <p:grpSp>
        <p:nvGrpSpPr>
          <p:cNvPr id="81" name="Google Shape;81;g1ed7e3116c2_0_42"/>
          <p:cNvGrpSpPr/>
          <p:nvPr/>
        </p:nvGrpSpPr>
        <p:grpSpPr>
          <a:xfrm>
            <a:off x="5586317" y="1897022"/>
            <a:ext cx="715774" cy="715774"/>
            <a:chOff x="11062920" y="3716573"/>
            <a:chExt cx="715774" cy="715774"/>
          </a:xfrm>
        </p:grpSpPr>
        <p:sp>
          <p:nvSpPr>
            <p:cNvPr id="82" name="Google Shape;82;g1ed7e3116c2_0_42"/>
            <p:cNvSpPr/>
            <p:nvPr/>
          </p:nvSpPr>
          <p:spPr>
            <a:xfrm>
              <a:off x="11062920" y="3716573"/>
              <a:ext cx="715774" cy="715774"/>
            </a:xfrm>
            <a:custGeom>
              <a:avLst/>
              <a:gdLst/>
              <a:ahLst/>
              <a:cxnLst/>
              <a:rect l="l" t="t" r="r" b="b"/>
              <a:pathLst>
                <a:path w="19679" h="19679" extrusionOk="0">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21AA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3B3838"/>
                </a:solidFill>
                <a:latin typeface="Calibri" panose="020F0502020204030204"/>
                <a:ea typeface="Calibri" panose="020F0502020204030204"/>
                <a:cs typeface="Calibri" panose="020F0502020204030204"/>
                <a:sym typeface="Calibri" panose="020F0502020204030204"/>
              </a:endParaRPr>
            </a:p>
          </p:txBody>
        </p:sp>
        <p:sp>
          <p:nvSpPr>
            <p:cNvPr id="83" name="Google Shape;83;g1ed7e3116c2_0_42"/>
            <p:cNvSpPr/>
            <p:nvPr/>
          </p:nvSpPr>
          <p:spPr>
            <a:xfrm>
              <a:off x="11297877" y="3892319"/>
              <a:ext cx="291708" cy="291708"/>
            </a:xfrm>
            <a:custGeom>
              <a:avLst/>
              <a:gdLst/>
              <a:ahLst/>
              <a:cxnLst/>
              <a:rect l="l" t="t" r="r" b="b"/>
              <a:pathLst>
                <a:path w="21600" h="21600" extrusionOk="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600" y="9409"/>
                    <a:pt x="21600" y="10002"/>
                  </a:cubicBezTo>
                  <a:cubicBezTo>
                    <a:pt x="21600"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rgbClr val="FFFFFF"/>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endParaRPr>
            </a:p>
          </p:txBody>
        </p:sp>
      </p:grpSp>
      <p:sp>
        <p:nvSpPr>
          <p:cNvPr id="84" name="Google Shape;84;g1ed7e3116c2_0_42"/>
          <p:cNvSpPr txBox="1"/>
          <p:nvPr/>
        </p:nvSpPr>
        <p:spPr>
          <a:xfrm>
            <a:off x="300050" y="2911525"/>
            <a:ext cx="3644700" cy="2832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rPr>
              <a:t>R</a:t>
            </a:r>
            <a:r>
              <a:rPr lang="en-US" sz="1600">
                <a:solidFill>
                  <a:schemeClr val="dk1"/>
                </a:solidFill>
              </a:rPr>
              <a:t>inden cuentas a la ciudadanía y presentan su informe al CPCCS: </a:t>
            </a:r>
            <a:endParaRPr sz="1600">
              <a:solidFill>
                <a:schemeClr val="dk1"/>
              </a:solidFill>
            </a:endParaRPr>
          </a:p>
          <a:p>
            <a:pPr marL="0" marR="0" lvl="0" indent="0" algn="l" rtl="0">
              <a:spcBef>
                <a:spcPts val="0"/>
              </a:spcBef>
              <a:spcAft>
                <a:spcPts val="0"/>
              </a:spcAft>
              <a:buNone/>
            </a:pPr>
            <a:endParaRPr sz="1600">
              <a:solidFill>
                <a:schemeClr val="dk1"/>
              </a:solidFill>
            </a:endParaRPr>
          </a:p>
          <a:p>
            <a:pPr marL="457200" lvl="0" indent="-330200" algn="l" rtl="0">
              <a:spcBef>
                <a:spcPts val="0"/>
              </a:spcBef>
              <a:spcAft>
                <a:spcPts val="0"/>
              </a:spcAft>
              <a:buClr>
                <a:schemeClr val="dk1"/>
              </a:buClr>
              <a:buSzPts val="1600"/>
              <a:buChar char="-"/>
            </a:pPr>
            <a:r>
              <a:rPr lang="en-US" sz="1600">
                <a:solidFill>
                  <a:schemeClr val="dk1"/>
                </a:solidFill>
              </a:rPr>
              <a:t>GAD provincial, municipal y parroquial,</a:t>
            </a:r>
            <a:endParaRPr sz="1600">
              <a:solidFill>
                <a:schemeClr val="dk1"/>
              </a:solidFill>
            </a:endParaRPr>
          </a:p>
          <a:p>
            <a:pPr marL="0" lvl="0" indent="0" algn="l" rtl="0">
              <a:spcBef>
                <a:spcPts val="0"/>
              </a:spcBef>
              <a:spcAft>
                <a:spcPts val="0"/>
              </a:spcAft>
              <a:buNone/>
            </a:pPr>
            <a:endParaRPr sz="1600">
              <a:solidFill>
                <a:schemeClr val="dk1"/>
              </a:solidFill>
            </a:endParaRPr>
          </a:p>
          <a:p>
            <a:pPr marL="457200" lvl="0" indent="-330200" algn="l" rtl="0">
              <a:spcBef>
                <a:spcPts val="0"/>
              </a:spcBef>
              <a:spcAft>
                <a:spcPts val="0"/>
              </a:spcAft>
              <a:buClr>
                <a:schemeClr val="dk1"/>
              </a:buClr>
              <a:buSzPts val="1600"/>
              <a:buChar char="-"/>
            </a:pPr>
            <a:r>
              <a:rPr lang="en-US" sz="1600">
                <a:solidFill>
                  <a:schemeClr val="dk1"/>
                </a:solidFill>
              </a:rPr>
              <a:t>Entidades vinculadas al GAD,</a:t>
            </a:r>
            <a:endParaRPr sz="1600">
              <a:solidFill>
                <a:schemeClr val="dk1"/>
              </a:solidFill>
            </a:endParaRPr>
          </a:p>
          <a:p>
            <a:pPr marL="0" lvl="0" indent="0" algn="l" rtl="0">
              <a:spcBef>
                <a:spcPts val="0"/>
              </a:spcBef>
              <a:spcAft>
                <a:spcPts val="0"/>
              </a:spcAft>
              <a:buNone/>
            </a:pPr>
            <a:endParaRPr sz="1600">
              <a:solidFill>
                <a:schemeClr val="dk1"/>
              </a:solidFill>
            </a:endParaRPr>
          </a:p>
          <a:p>
            <a:pPr marL="457200" lvl="0" indent="-330200" algn="l" rtl="0">
              <a:lnSpc>
                <a:spcPct val="200000"/>
              </a:lnSpc>
              <a:spcBef>
                <a:spcPts val="0"/>
              </a:spcBef>
              <a:spcAft>
                <a:spcPts val="0"/>
              </a:spcAft>
              <a:buClr>
                <a:schemeClr val="dk1"/>
              </a:buClr>
              <a:buSzPts val="1600"/>
              <a:buChar char="-"/>
            </a:pPr>
            <a:r>
              <a:rPr lang="en-US" sz="1600">
                <a:solidFill>
                  <a:schemeClr val="dk1"/>
                </a:solidFill>
              </a:rPr>
              <a:t>Empresas Públicas,</a:t>
            </a:r>
            <a:endParaRPr sz="1600">
              <a:solidFill>
                <a:schemeClr val="dk1"/>
              </a:solidFill>
            </a:endParaRPr>
          </a:p>
          <a:p>
            <a:pPr marL="457200" lvl="0" indent="-330200" algn="l" rtl="0">
              <a:lnSpc>
                <a:spcPct val="150000"/>
              </a:lnSpc>
              <a:spcBef>
                <a:spcPts val="0"/>
              </a:spcBef>
              <a:spcAft>
                <a:spcPts val="0"/>
              </a:spcAft>
              <a:buClr>
                <a:schemeClr val="dk1"/>
              </a:buClr>
              <a:buSzPts val="1600"/>
              <a:buChar char="-"/>
            </a:pPr>
            <a:r>
              <a:rPr lang="en-US" sz="1600">
                <a:solidFill>
                  <a:schemeClr val="dk1"/>
                </a:solidFill>
              </a:rPr>
              <a:t>Consorcios y mancomunidades.</a:t>
            </a:r>
            <a:endParaRPr sz="1600">
              <a:solidFill>
                <a:schemeClr val="dk1"/>
              </a:solidFill>
            </a:endParaRPr>
          </a:p>
        </p:txBody>
      </p:sp>
      <p:sp>
        <p:nvSpPr>
          <p:cNvPr id="85" name="Google Shape;85;g1ed7e3116c2_0_42"/>
          <p:cNvSpPr/>
          <p:nvPr/>
        </p:nvSpPr>
        <p:spPr>
          <a:xfrm>
            <a:off x="939835" y="2022308"/>
            <a:ext cx="2841300" cy="5907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dirty="0" err="1"/>
              <a:t>ENTIDADES</a:t>
            </a:r>
            <a:r>
              <a:rPr lang="en-US" sz="1600" b="1" dirty="0"/>
              <a:t> E </a:t>
            </a:r>
            <a:r>
              <a:rPr lang="en-US" sz="1600" b="1" dirty="0" err="1"/>
              <a:t>INSTITUCIONES</a:t>
            </a:r>
            <a:endParaRPr sz="1600" b="1" i="0" u="none" strike="noStrike" cap="none" dirty="0">
              <a:latin typeface="Arial" panose="020B0604020202020204"/>
              <a:ea typeface="Arial" panose="020B0604020202020204"/>
              <a:cs typeface="Arial" panose="020B0604020202020204"/>
              <a:sym typeface="Arial" panose="020B0604020202020204"/>
            </a:endParaRPr>
          </a:p>
        </p:txBody>
      </p:sp>
      <p:sp>
        <p:nvSpPr>
          <p:cNvPr id="86" name="Google Shape;86;g1ed7e3116c2_0_42"/>
          <p:cNvSpPr txBox="1"/>
          <p:nvPr/>
        </p:nvSpPr>
        <p:spPr>
          <a:xfrm>
            <a:off x="6397040" y="2589580"/>
            <a:ext cx="3108000" cy="2678100"/>
          </a:xfrm>
          <a:prstGeom prst="rect">
            <a:avLst/>
          </a:prstGeom>
          <a:noFill/>
          <a:ln>
            <a:noFill/>
          </a:ln>
        </p:spPr>
        <p:txBody>
          <a:bodyPr spcFirstLastPara="1" wrap="square" lIns="91425" tIns="45700" rIns="91425" bIns="45700" anchor="t" anchorCtr="0">
            <a:spAutoFit/>
          </a:bodyPr>
          <a:lstStyle/>
          <a:p>
            <a:pPr marL="0" lvl="0" indent="0" algn="l" rtl="0">
              <a:lnSpc>
                <a:spcPct val="150000"/>
              </a:lnSpc>
              <a:spcBef>
                <a:spcPts val="0"/>
              </a:spcBef>
              <a:spcAft>
                <a:spcPts val="0"/>
              </a:spcAft>
              <a:buNone/>
            </a:pPr>
            <a:r>
              <a:rPr lang="en-US" sz="1600">
                <a:solidFill>
                  <a:schemeClr val="dk1"/>
                </a:solidFill>
              </a:rPr>
              <a:t>Electas o de libre remoción:</a:t>
            </a:r>
            <a:endParaRPr sz="1600">
              <a:solidFill>
                <a:schemeClr val="dk1"/>
              </a:solidFill>
            </a:endParaRPr>
          </a:p>
          <a:p>
            <a:pPr marL="457200" lvl="0" indent="-330200" algn="l" rtl="0">
              <a:lnSpc>
                <a:spcPct val="200000"/>
              </a:lnSpc>
              <a:spcBef>
                <a:spcPts val="0"/>
              </a:spcBef>
              <a:spcAft>
                <a:spcPts val="0"/>
              </a:spcAft>
              <a:buClr>
                <a:schemeClr val="dk1"/>
              </a:buClr>
              <a:buSzPts val="1600"/>
              <a:buChar char="-"/>
            </a:pPr>
            <a:r>
              <a:rPr lang="en-US" sz="1600">
                <a:solidFill>
                  <a:schemeClr val="dk1"/>
                </a:solidFill>
              </a:rPr>
              <a:t>prefectos,</a:t>
            </a:r>
            <a:endParaRPr sz="1600">
              <a:solidFill>
                <a:schemeClr val="dk1"/>
              </a:solidFill>
            </a:endParaRPr>
          </a:p>
          <a:p>
            <a:pPr marL="457200" lvl="0" indent="-330200" algn="l" rtl="0">
              <a:lnSpc>
                <a:spcPct val="200000"/>
              </a:lnSpc>
              <a:spcBef>
                <a:spcPts val="0"/>
              </a:spcBef>
              <a:spcAft>
                <a:spcPts val="0"/>
              </a:spcAft>
              <a:buClr>
                <a:schemeClr val="dk1"/>
              </a:buClr>
              <a:buSzPts val="1600"/>
              <a:buChar char="-"/>
            </a:pPr>
            <a:r>
              <a:rPr lang="en-US" sz="1600">
                <a:solidFill>
                  <a:schemeClr val="dk1"/>
                </a:solidFill>
              </a:rPr>
              <a:t>alcaldes,</a:t>
            </a:r>
            <a:endParaRPr sz="1600">
              <a:solidFill>
                <a:schemeClr val="dk1"/>
              </a:solidFill>
            </a:endParaRPr>
          </a:p>
          <a:p>
            <a:pPr marL="457200" lvl="0" indent="-330200" algn="l" rtl="0">
              <a:lnSpc>
                <a:spcPct val="200000"/>
              </a:lnSpc>
              <a:spcBef>
                <a:spcPts val="0"/>
              </a:spcBef>
              <a:spcAft>
                <a:spcPts val="0"/>
              </a:spcAft>
              <a:buClr>
                <a:schemeClr val="dk1"/>
              </a:buClr>
              <a:buSzPts val="1600"/>
              <a:buChar char="-"/>
            </a:pPr>
            <a:r>
              <a:rPr lang="en-US" sz="1600">
                <a:solidFill>
                  <a:schemeClr val="dk1"/>
                </a:solidFill>
              </a:rPr>
              <a:t>concejales,</a:t>
            </a:r>
            <a:endParaRPr sz="1600">
              <a:solidFill>
                <a:schemeClr val="dk1"/>
              </a:solidFill>
            </a:endParaRPr>
          </a:p>
          <a:p>
            <a:pPr marL="457200" lvl="0" indent="-330200" algn="l" rtl="0">
              <a:lnSpc>
                <a:spcPct val="200000"/>
              </a:lnSpc>
              <a:spcBef>
                <a:spcPts val="0"/>
              </a:spcBef>
              <a:spcAft>
                <a:spcPts val="0"/>
              </a:spcAft>
              <a:buClr>
                <a:schemeClr val="dk1"/>
              </a:buClr>
              <a:buSzPts val="1600"/>
              <a:buChar char="-"/>
            </a:pPr>
            <a:r>
              <a:rPr lang="en-US" sz="1600">
                <a:solidFill>
                  <a:schemeClr val="dk1"/>
                </a:solidFill>
              </a:rPr>
              <a:t>presidentes y vocales de junta parroquial. </a:t>
            </a:r>
            <a:endParaRPr sz="1600">
              <a:solidFill>
                <a:schemeClr val="dk1"/>
              </a:solidFill>
            </a:endParaRPr>
          </a:p>
        </p:txBody>
      </p:sp>
      <p:sp>
        <p:nvSpPr>
          <p:cNvPr id="87" name="Google Shape;87;g1ed7e3116c2_0_42"/>
          <p:cNvSpPr txBox="1"/>
          <p:nvPr/>
        </p:nvSpPr>
        <p:spPr>
          <a:xfrm>
            <a:off x="6282233" y="6181858"/>
            <a:ext cx="2440800" cy="369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i="1" dirty="0">
                <a:solidFill>
                  <a:schemeClr val="dk1"/>
                </a:solidFill>
                <a:latin typeface="Calibri" panose="020F0502020204030204"/>
                <a:ea typeface="Calibri" panose="020F0502020204030204"/>
                <a:cs typeface="Calibri" panose="020F0502020204030204"/>
                <a:sym typeface="Calibri" panose="020F0502020204030204"/>
              </a:rPr>
              <a:t>Art. 3 </a:t>
            </a:r>
            <a:r>
              <a:rPr lang="en-US" sz="1800" i="1" dirty="0" err="1">
                <a:solidFill>
                  <a:schemeClr val="dk1"/>
                </a:solidFill>
                <a:latin typeface="Calibri" panose="020F0502020204030204"/>
                <a:ea typeface="Calibri" panose="020F0502020204030204"/>
                <a:cs typeface="Calibri" panose="020F0502020204030204"/>
                <a:sym typeface="Calibri" panose="020F0502020204030204"/>
              </a:rPr>
              <a:t>Reglamento</a:t>
            </a:r>
            <a:r>
              <a:rPr lang="en-US" sz="1800" i="1" dirty="0">
                <a:solidFill>
                  <a:schemeClr val="dk1"/>
                </a:solidFill>
                <a:latin typeface="Calibri" panose="020F0502020204030204"/>
                <a:ea typeface="Calibri" panose="020F0502020204030204"/>
                <a:cs typeface="Calibri" panose="020F0502020204030204"/>
                <a:sym typeface="Calibri" panose="020F0502020204030204"/>
              </a:rPr>
              <a:t> </a:t>
            </a:r>
            <a:r>
              <a:rPr lang="en-US" sz="1800" i="1" dirty="0" err="1">
                <a:solidFill>
                  <a:schemeClr val="dk1"/>
                </a:solidFill>
                <a:latin typeface="Calibri" panose="020F0502020204030204"/>
                <a:ea typeface="Calibri" panose="020F0502020204030204"/>
                <a:cs typeface="Calibri" panose="020F0502020204030204"/>
                <a:sym typeface="Calibri" panose="020F0502020204030204"/>
              </a:rPr>
              <a:t>RdC</a:t>
            </a:r>
            <a:endParaRPr sz="1800" i="1" dirty="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2"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GOBIERNO AUTÓNOMO DESCENTRALIZADO MUNICIPAL DE </a:t>
            </a:r>
            <a:r>
              <a:rPr kumimoji="0" lang="es-ES" altLang="es-EC" sz="2200" b="1" i="0" u="none" strike="noStrike" cap="none" normalizeH="0" baseline="0" dirty="0">
                <a:ln>
                  <a:noFill/>
                </a:ln>
                <a:solidFill>
                  <a:srgbClr val="006600"/>
                </a:solidFill>
                <a:effectLst/>
                <a:latin typeface="Arial" panose="020B0604020202020204" pitchFamily="34" charset="0"/>
                <a:ea typeface="Calibri" panose="020F0502020204030204" pitchFamily="34" charset="0"/>
                <a:cs typeface="Arial" panose="020B0604020202020204" pitchFamily="34" charset="0"/>
              </a:rPr>
              <a:t>A</a:t>
            </a: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RCHIDONA</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1" name="Rectangle 46"/>
          <p:cNvSpPr>
            <a:spLocks noChangeArrowheads="1"/>
          </p:cNvSpPr>
          <p:nvPr/>
        </p:nvSpPr>
        <p:spPr bwMode="auto">
          <a:xfrm>
            <a:off x="5362769" y="316153"/>
            <a:ext cx="2734284"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Arial" panose="020B0604020202020204" pitchFamily="34" charset="0"/>
                <a:ea typeface="Calibri" panose="020F0502020204030204" pitchFamily="34" charset="0"/>
                <a:cs typeface="Arial" panose="020B0604020202020204" pitchFamily="34" charset="0"/>
              </a:rPr>
              <a:t>M</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ULTICULTURAL Y </a:t>
            </a:r>
            <a:r>
              <a:rPr lang="es-ES" altLang="es-EC" sz="2000" b="1" dirty="0">
                <a:solidFill>
                  <a:srgbClr val="006600"/>
                </a:solidFill>
                <a:latin typeface="Arial" panose="020B0604020202020204" pitchFamily="34" charset="0"/>
                <a:ea typeface="Calibri" panose="020F0502020204030204" pitchFamily="34" charset="0"/>
                <a:cs typeface="Arial" panose="020B0604020202020204" pitchFamily="34" charset="0"/>
              </a:rPr>
              <a:t>S</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2" name="Rectangle 52"/>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s-EC" dirty="0"/>
          </a:p>
        </p:txBody>
      </p:sp>
      <p:cxnSp>
        <p:nvCxnSpPr>
          <p:cNvPr id="13" name="Conector recto 12"/>
          <p:cNvCxnSpPr/>
          <p:nvPr/>
        </p:nvCxnSpPr>
        <p:spPr>
          <a:xfrm>
            <a:off x="4979405" y="478705"/>
            <a:ext cx="388218" cy="246113"/>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4" name="Conector recto 13"/>
          <p:cNvCxnSpPr/>
          <p:nvPr/>
        </p:nvCxnSpPr>
        <p:spPr>
          <a:xfrm>
            <a:off x="1703405" y="481525"/>
            <a:ext cx="3276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15" name="Picture 6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7" name="Elipse 16"/>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8" name="Elipse 17"/>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9" name="Elipse 18"/>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0" name="Elipse 19"/>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Elipse 20"/>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28" name="Conector recto 27"/>
          <p:cNvCxnSpPr/>
          <p:nvPr/>
        </p:nvCxnSpPr>
        <p:spPr>
          <a:xfrm>
            <a:off x="5369521" y="724818"/>
            <a:ext cx="2700000" cy="1"/>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29" name="Imagen 2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59671" y="-1"/>
            <a:ext cx="4232330" cy="1023067"/>
          </a:xfrm>
          <a:prstGeom prst="rect">
            <a:avLst/>
          </a:prstGeom>
        </p:spPr>
      </p:pic>
      <p:cxnSp>
        <p:nvCxnSpPr>
          <p:cNvPr id="30" name="Conector recto 29"/>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1" name="Conector recto 30"/>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4" name="Conector recto 63"/>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65" name="Elipse 64"/>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6" name="Rectangle 46"/>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67" name="Elipse 66"/>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68" name="Imagen 6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69" name="Rectangle 46"/>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9" name="Google Shape;79;g1ed7e3116c2_0_42"/>
          <p:cNvSpPr/>
          <p:nvPr/>
        </p:nvSpPr>
        <p:spPr>
          <a:xfrm>
            <a:off x="8434705" y="3065145"/>
            <a:ext cx="2041500" cy="253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GOBIERNO AUTÓNOMO DESCENTRALIZADO MUNICIPAL DE </a:t>
            </a:r>
            <a:r>
              <a:rPr kumimoji="0" lang="es-ES" altLang="es-EC" sz="2200" b="1" i="0" u="none" strike="noStrike" cap="none" normalizeH="0" baseline="0" dirty="0">
                <a:ln>
                  <a:noFill/>
                </a:ln>
                <a:solidFill>
                  <a:srgbClr val="006600"/>
                </a:solidFill>
                <a:effectLst/>
                <a:latin typeface="Arial" panose="020B0604020202020204" pitchFamily="34" charset="0"/>
                <a:ea typeface="Calibri" panose="020F0502020204030204" pitchFamily="34" charset="0"/>
                <a:cs typeface="Arial" panose="020B0604020202020204" pitchFamily="34" charset="0"/>
              </a:rPr>
              <a:t>A</a:t>
            </a: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RCHIDONA</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7" name="Rectangle 46"/>
          <p:cNvSpPr>
            <a:spLocks noChangeArrowheads="1"/>
          </p:cNvSpPr>
          <p:nvPr/>
        </p:nvSpPr>
        <p:spPr bwMode="auto">
          <a:xfrm>
            <a:off x="5362769" y="316153"/>
            <a:ext cx="2734284"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Arial" panose="020B0604020202020204" pitchFamily="34" charset="0"/>
                <a:ea typeface="Calibri" panose="020F0502020204030204" pitchFamily="34" charset="0"/>
                <a:cs typeface="Arial" panose="020B0604020202020204" pitchFamily="34" charset="0"/>
              </a:rPr>
              <a:t>M</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ULTICULTURAL Y </a:t>
            </a:r>
            <a:r>
              <a:rPr lang="es-ES" altLang="es-EC" sz="2000" b="1" dirty="0">
                <a:solidFill>
                  <a:srgbClr val="006600"/>
                </a:solidFill>
                <a:latin typeface="Arial" panose="020B0604020202020204" pitchFamily="34" charset="0"/>
                <a:ea typeface="Calibri" panose="020F0502020204030204" pitchFamily="34" charset="0"/>
                <a:cs typeface="Arial" panose="020B0604020202020204" pitchFamily="34" charset="0"/>
              </a:rPr>
              <a:t>S</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8" name="Rectangle 52"/>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s-EC" dirty="0"/>
          </a:p>
        </p:txBody>
      </p:sp>
      <p:cxnSp>
        <p:nvCxnSpPr>
          <p:cNvPr id="19" name="Conector recto 18"/>
          <p:cNvCxnSpPr/>
          <p:nvPr/>
        </p:nvCxnSpPr>
        <p:spPr>
          <a:xfrm>
            <a:off x="4979405" y="478705"/>
            <a:ext cx="388218" cy="246113"/>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0" name="Conector recto 19"/>
          <p:cNvCxnSpPr/>
          <p:nvPr/>
        </p:nvCxnSpPr>
        <p:spPr>
          <a:xfrm>
            <a:off x="1703405" y="481525"/>
            <a:ext cx="3276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21" name="Picture 6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3" name="Elipse 22"/>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4" name="Elipse 63"/>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5" name="Elipse 64"/>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66" name="Conector recto 65"/>
          <p:cNvCxnSpPr/>
          <p:nvPr/>
        </p:nvCxnSpPr>
        <p:spPr>
          <a:xfrm>
            <a:off x="5369521" y="724818"/>
            <a:ext cx="2700000" cy="1"/>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67" name="Imagen 6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59671" y="-1"/>
            <a:ext cx="4232330" cy="1023067"/>
          </a:xfrm>
          <a:prstGeom prst="rect">
            <a:avLst/>
          </a:prstGeom>
        </p:spPr>
      </p:pic>
      <p:cxnSp>
        <p:nvCxnSpPr>
          <p:cNvPr id="68" name="Conector recto 67"/>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9" name="Conector recto 68"/>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70" name="Conector recto 69"/>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71" name="Elipse 70"/>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76" name="Rectangle 46"/>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77" name="Elipse 76"/>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78" name="Imagen 7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80" name="Rectangle 46"/>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4" name="CuadroTexto 3"/>
          <p:cNvSpPr txBox="1"/>
          <p:nvPr/>
        </p:nvSpPr>
        <p:spPr>
          <a:xfrm>
            <a:off x="253600" y="972751"/>
            <a:ext cx="6353298" cy="353943"/>
          </a:xfrm>
          <a:prstGeom prst="rect">
            <a:avLst/>
          </a:prstGeom>
          <a:noFill/>
        </p:spPr>
        <p:txBody>
          <a:bodyPr wrap="square">
            <a:spAutoFit/>
          </a:bodyPr>
          <a:lstStyle/>
          <a:p>
            <a:r>
              <a:rPr lang="es-EC" sz="1700" b="0" i="0" u="none" strike="noStrike" baseline="0" dirty="0">
                <a:solidFill>
                  <a:srgbClr val="8000E6"/>
                </a:solidFill>
                <a:latin typeface="Cambria" panose="02040503050406030204" pitchFamily="18" charset="0"/>
                <a:ea typeface="Cambria" panose="02040503050406030204" pitchFamily="18" charset="0"/>
              </a:rPr>
              <a:t>¿POR QUÉ ES IMPORTANTE LA RENDICIÓN DE CUENTAS?</a:t>
            </a:r>
            <a:endParaRPr lang="es-EC" sz="1700" dirty="0">
              <a:latin typeface="Cambria" panose="02040503050406030204" pitchFamily="18" charset="0"/>
              <a:ea typeface="Cambria" panose="02040503050406030204" pitchFamily="18" charset="0"/>
            </a:endParaRPr>
          </a:p>
        </p:txBody>
      </p:sp>
      <p:pic>
        <p:nvPicPr>
          <p:cNvPr id="72" name="Imagen 71"/>
          <p:cNvPicPr>
            <a:picLocks noChangeAspect="1"/>
          </p:cNvPicPr>
          <p:nvPr/>
        </p:nvPicPr>
        <p:blipFill rotWithShape="1">
          <a:blip r:embed="rId9"/>
          <a:srcRect l="12518" t="47440" r="17492" b="9416"/>
          <a:stretch>
            <a:fillRect/>
          </a:stretch>
        </p:blipFill>
        <p:spPr>
          <a:xfrm>
            <a:off x="1511227" y="2127434"/>
            <a:ext cx="8270115" cy="318621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graphicFrame>
        <p:nvGraphicFramePr>
          <p:cNvPr id="13" name="Diagrama 12"/>
          <p:cNvGraphicFramePr/>
          <p:nvPr/>
        </p:nvGraphicFramePr>
        <p:xfrm>
          <a:off x="1947836" y="860985"/>
          <a:ext cx="8128000" cy="56338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66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6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6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6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6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6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GOBIERNO AUTÓNOMO DESCENTRALIZADO MUNICIPAL DE </a:t>
            </a:r>
            <a:r>
              <a:rPr kumimoji="0" lang="es-ES" altLang="es-EC" sz="2200" b="1" i="0" u="none" strike="noStrike" cap="none" normalizeH="0" baseline="0" dirty="0">
                <a:ln>
                  <a:noFill/>
                </a:ln>
                <a:solidFill>
                  <a:srgbClr val="006600"/>
                </a:solidFill>
                <a:effectLst/>
                <a:latin typeface="Arial" panose="020B0604020202020204" pitchFamily="34" charset="0"/>
                <a:ea typeface="Calibri" panose="020F0502020204030204" pitchFamily="34" charset="0"/>
                <a:cs typeface="Arial" panose="020B0604020202020204" pitchFamily="34" charset="0"/>
              </a:rPr>
              <a:t>A</a:t>
            </a: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RCHIDONA</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1" name="Rectangle 46"/>
          <p:cNvSpPr>
            <a:spLocks noChangeArrowheads="1"/>
          </p:cNvSpPr>
          <p:nvPr/>
        </p:nvSpPr>
        <p:spPr bwMode="auto">
          <a:xfrm>
            <a:off x="5362769" y="316153"/>
            <a:ext cx="2734284"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Arial" panose="020B0604020202020204" pitchFamily="34" charset="0"/>
                <a:ea typeface="Calibri" panose="020F0502020204030204" pitchFamily="34" charset="0"/>
                <a:cs typeface="Arial" panose="020B0604020202020204" pitchFamily="34" charset="0"/>
              </a:rPr>
              <a:t>M</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ULTICULTURAL Y </a:t>
            </a:r>
            <a:r>
              <a:rPr lang="es-ES" altLang="es-EC" sz="2000" b="1" dirty="0">
                <a:solidFill>
                  <a:srgbClr val="006600"/>
                </a:solidFill>
                <a:latin typeface="Arial" panose="020B0604020202020204" pitchFamily="34" charset="0"/>
                <a:ea typeface="Calibri" panose="020F0502020204030204" pitchFamily="34" charset="0"/>
                <a:cs typeface="Arial" panose="020B0604020202020204" pitchFamily="34" charset="0"/>
              </a:rPr>
              <a:t>S</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2" name="Rectangle 52"/>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s-EC" dirty="0"/>
          </a:p>
        </p:txBody>
      </p:sp>
      <p:cxnSp>
        <p:nvCxnSpPr>
          <p:cNvPr id="14" name="Conector recto 13"/>
          <p:cNvCxnSpPr/>
          <p:nvPr/>
        </p:nvCxnSpPr>
        <p:spPr>
          <a:xfrm>
            <a:off x="4979405" y="478705"/>
            <a:ext cx="388218" cy="246113"/>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5" name="Conector recto 14"/>
          <p:cNvCxnSpPr/>
          <p:nvPr/>
        </p:nvCxnSpPr>
        <p:spPr>
          <a:xfrm>
            <a:off x="1703405" y="481525"/>
            <a:ext cx="3276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16" name="Picture 66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6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8" name="Elipse 17"/>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9" name="Elipse 18"/>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0" name="Elipse 19"/>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Elipse 20"/>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29" name="Conector recto 28"/>
          <p:cNvCxnSpPr/>
          <p:nvPr/>
        </p:nvCxnSpPr>
        <p:spPr>
          <a:xfrm>
            <a:off x="5369521" y="724818"/>
            <a:ext cx="2700000" cy="1"/>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30" name="Imagen 2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959671" y="-1"/>
            <a:ext cx="4232330" cy="1023067"/>
          </a:xfrm>
          <a:prstGeom prst="rect">
            <a:avLst/>
          </a:prstGeom>
        </p:spPr>
      </p:pic>
      <p:cxnSp>
        <p:nvCxnSpPr>
          <p:cNvPr id="31" name="Conector recto 30"/>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4" name="Conector recto 63"/>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5" name="Conector recto 64"/>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66" name="Elipse 65"/>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7" name="Rectangle 46"/>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68" name="Elipse 67"/>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69" name="Imagen 6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70" name="Rectangle 46"/>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1ed7e3116c2_0_140"/>
          <p:cNvSpPr txBox="1"/>
          <p:nvPr/>
        </p:nvSpPr>
        <p:spPr>
          <a:xfrm>
            <a:off x="1930344" y="3470693"/>
            <a:ext cx="7903800" cy="2247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chemeClr val="dk1"/>
                </a:solidFill>
                <a:latin typeface="Calibri" panose="020F0502020204030204"/>
                <a:ea typeface="Calibri" panose="020F0502020204030204"/>
                <a:cs typeface="Calibri" panose="020F0502020204030204"/>
                <a:sym typeface="Calibri" panose="020F0502020204030204"/>
              </a:rPr>
              <a:t>Del periodo fiscal concluido: </a:t>
            </a:r>
            <a:endParaRPr sz="28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ctr" rtl="0">
              <a:spcBef>
                <a:spcPts val="0"/>
              </a:spcBef>
              <a:spcAft>
                <a:spcPts val="0"/>
              </a:spcAft>
              <a:buNone/>
            </a:pPr>
            <a:r>
              <a:rPr lang="en-US" sz="2800">
                <a:solidFill>
                  <a:schemeClr val="dk1"/>
                </a:solidFill>
                <a:latin typeface="Calibri" panose="020F0502020204030204"/>
                <a:ea typeface="Calibri" panose="020F0502020204030204"/>
                <a:cs typeface="Calibri" panose="020F0502020204030204"/>
                <a:sym typeface="Calibri" panose="020F0502020204030204"/>
              </a:rPr>
              <a:t>del 1 de enero al 31 de diciembre de cada año.</a:t>
            </a:r>
            <a:endParaRPr sz="28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ctr" rtl="0">
              <a:spcBef>
                <a:spcPts val="0"/>
              </a:spcBef>
              <a:spcAft>
                <a:spcPts val="0"/>
              </a:spcAft>
              <a:buNone/>
            </a:pPr>
            <a:endParaRPr sz="28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ctr" rtl="0">
              <a:spcBef>
                <a:spcPts val="0"/>
              </a:spcBef>
              <a:spcAft>
                <a:spcPts val="0"/>
              </a:spcAft>
              <a:buNone/>
            </a:pPr>
            <a:r>
              <a:rPr lang="en-US" sz="2800" b="1">
                <a:solidFill>
                  <a:schemeClr val="dk1"/>
                </a:solidFill>
                <a:latin typeface="Calibri" panose="020F0502020204030204"/>
                <a:ea typeface="Calibri" panose="020F0502020204030204"/>
                <a:cs typeface="Calibri" panose="020F0502020204030204"/>
                <a:sym typeface="Calibri" panose="020F0502020204030204"/>
              </a:rPr>
              <a:t>¿Y si no estuve todo el año?</a:t>
            </a:r>
            <a:endParaRPr sz="2800" b="1">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ctr" rtl="0">
              <a:spcBef>
                <a:spcPts val="0"/>
              </a:spcBef>
              <a:spcAft>
                <a:spcPts val="0"/>
              </a:spcAft>
              <a:buNone/>
            </a:pPr>
            <a:r>
              <a:rPr lang="en-US" sz="2800">
                <a:solidFill>
                  <a:schemeClr val="dk1"/>
                </a:solidFill>
                <a:latin typeface="Calibri" panose="020F0502020204030204"/>
                <a:ea typeface="Calibri" panose="020F0502020204030204"/>
                <a:cs typeface="Calibri" panose="020F0502020204030204"/>
                <a:sym typeface="Calibri" panose="020F0502020204030204"/>
              </a:rPr>
              <a:t>Del periodo que cumplió funciones en el cargo</a:t>
            </a:r>
            <a:endParaRPr sz="2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05" name="Google Shape;105;g1ed7e3116c2_0_140"/>
          <p:cNvSpPr/>
          <p:nvPr/>
        </p:nvSpPr>
        <p:spPr>
          <a:xfrm>
            <a:off x="650638" y="1052198"/>
            <a:ext cx="7903800" cy="590700"/>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Clr>
                <a:srgbClr val="5C5D5F"/>
              </a:buClr>
              <a:buSzPts val="3200"/>
              <a:buFont typeface="Arial" panose="020B0604020202020204"/>
              <a:buNone/>
            </a:pPr>
            <a:r>
              <a:rPr lang="en-US" sz="3200" b="1" dirty="0" err="1">
                <a:solidFill>
                  <a:srgbClr val="5C5D5F"/>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Periodo</a:t>
            </a:r>
            <a:r>
              <a:rPr lang="en-US" sz="3200" b="1" dirty="0">
                <a:solidFill>
                  <a:srgbClr val="5C5D5F"/>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 </a:t>
            </a:r>
            <a:r>
              <a:rPr lang="en-US" sz="3200" b="1" dirty="0" err="1">
                <a:solidFill>
                  <a:srgbClr val="5C5D5F"/>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rendir</a:t>
            </a:r>
            <a:r>
              <a:rPr lang="en-US" sz="3200" b="1" dirty="0">
                <a:solidFill>
                  <a:srgbClr val="5C5D5F"/>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3200" b="1" dirty="0" err="1">
                <a:solidFill>
                  <a:srgbClr val="5C5D5F"/>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cuentas</a:t>
            </a:r>
            <a:endParaRPr sz="3200" b="1" dirty="0">
              <a:solidFill>
                <a:srgbClr val="5C5D5F"/>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pic>
        <p:nvPicPr>
          <p:cNvPr id="109" name="Google Shape;109;g1ed7e3116c2_0_140"/>
          <p:cNvPicPr preferRelativeResize="0"/>
          <p:nvPr/>
        </p:nvPicPr>
        <p:blipFill rotWithShape="1">
          <a:blip r:embed="rId3"/>
          <a:srcRect/>
          <a:stretch>
            <a:fillRect/>
          </a:stretch>
        </p:blipFill>
        <p:spPr>
          <a:xfrm>
            <a:off x="1211819" y="1980103"/>
            <a:ext cx="2888615" cy="1239520"/>
          </a:xfrm>
          <a:prstGeom prst="rect">
            <a:avLst/>
          </a:prstGeom>
          <a:noFill/>
          <a:ln>
            <a:noFill/>
          </a:ln>
        </p:spPr>
      </p:pic>
      <p:sp>
        <p:nvSpPr>
          <p:cNvPr id="110" name="Google Shape;110;g1ed7e3116c2_0_140"/>
          <p:cNvSpPr/>
          <p:nvPr/>
        </p:nvSpPr>
        <p:spPr>
          <a:xfrm>
            <a:off x="4100434" y="2165523"/>
            <a:ext cx="6597666" cy="868698"/>
          </a:xfrm>
          <a:custGeom>
            <a:avLst/>
            <a:gdLst/>
            <a:ahLst/>
            <a:cxnLst/>
            <a:rect l="l" t="t" r="r" b="b"/>
            <a:pathLst>
              <a:path w="21600" h="21600" extrusionOk="0">
                <a:moveTo>
                  <a:pt x="1318" y="0"/>
                </a:moveTo>
                <a:cubicBezTo>
                  <a:pt x="788" y="0"/>
                  <a:pt x="358" y="3867"/>
                  <a:pt x="347" y="8670"/>
                </a:cubicBezTo>
                <a:lnTo>
                  <a:pt x="0" y="11328"/>
                </a:lnTo>
                <a:lnTo>
                  <a:pt x="357" y="14075"/>
                </a:lnTo>
                <a:cubicBezTo>
                  <a:pt x="428" y="18332"/>
                  <a:pt x="831" y="21599"/>
                  <a:pt x="1318" y="21599"/>
                </a:cubicBezTo>
                <a:lnTo>
                  <a:pt x="20628" y="21599"/>
                </a:lnTo>
                <a:cubicBezTo>
                  <a:pt x="21165" y="21599"/>
                  <a:pt x="21600" y="17642"/>
                  <a:pt x="21600" y="12757"/>
                </a:cubicBezTo>
                <a:lnTo>
                  <a:pt x="21600" y="8847"/>
                </a:lnTo>
                <a:cubicBezTo>
                  <a:pt x="21600" y="3962"/>
                  <a:pt x="21165" y="0"/>
                  <a:pt x="20628" y="0"/>
                </a:cubicBezTo>
                <a:lnTo>
                  <a:pt x="1318" y="0"/>
                </a:lnTo>
                <a:close/>
              </a:path>
            </a:pathLst>
          </a:custGeom>
          <a:solidFill>
            <a:srgbClr val="21AA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200">
                <a:solidFill>
                  <a:schemeClr val="lt1"/>
                </a:solidFill>
                <a:latin typeface="Calibri" panose="020F0502020204030204"/>
                <a:ea typeface="Calibri" panose="020F0502020204030204"/>
                <a:cs typeface="Calibri" panose="020F0502020204030204"/>
                <a:sym typeface="Calibri" panose="020F0502020204030204"/>
              </a:rPr>
              <a:t>PERIODO FISCAL 202</a:t>
            </a:r>
            <a:r>
              <a:rPr lang="es-MX" altLang="en-US" sz="3200">
                <a:solidFill>
                  <a:schemeClr val="lt1"/>
                </a:solidFill>
                <a:latin typeface="Calibri" panose="020F0502020204030204"/>
                <a:ea typeface="Calibri" panose="020F0502020204030204"/>
                <a:cs typeface="Calibri" panose="020F0502020204030204"/>
                <a:sym typeface="Calibri" panose="020F0502020204030204"/>
              </a:rPr>
              <a:t>4</a:t>
            </a:r>
          </a:p>
        </p:txBody>
      </p:sp>
      <p:sp>
        <p:nvSpPr>
          <p:cNvPr id="111" name="Google Shape;111;g1ed7e3116c2_0_140"/>
          <p:cNvSpPr txBox="1"/>
          <p:nvPr/>
        </p:nvSpPr>
        <p:spPr>
          <a:xfrm>
            <a:off x="6494542" y="6038039"/>
            <a:ext cx="2440800" cy="369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i="1" dirty="0">
                <a:solidFill>
                  <a:schemeClr val="dk1"/>
                </a:solidFill>
                <a:latin typeface="Calibri" panose="020F0502020204030204"/>
                <a:ea typeface="Calibri" panose="020F0502020204030204"/>
                <a:cs typeface="Calibri" panose="020F0502020204030204"/>
                <a:sym typeface="Calibri" panose="020F0502020204030204"/>
              </a:rPr>
              <a:t>Art. 6  </a:t>
            </a:r>
            <a:r>
              <a:rPr lang="en-US" sz="1800" i="1" dirty="0" err="1">
                <a:solidFill>
                  <a:schemeClr val="dk1"/>
                </a:solidFill>
                <a:latin typeface="Calibri" panose="020F0502020204030204"/>
                <a:ea typeface="Calibri" panose="020F0502020204030204"/>
                <a:cs typeface="Calibri" panose="020F0502020204030204"/>
                <a:sym typeface="Calibri" panose="020F0502020204030204"/>
              </a:rPr>
              <a:t>Reglamento</a:t>
            </a:r>
            <a:r>
              <a:rPr lang="en-US" sz="1800" i="1" dirty="0">
                <a:solidFill>
                  <a:schemeClr val="dk1"/>
                </a:solidFill>
                <a:latin typeface="Calibri" panose="020F0502020204030204"/>
                <a:ea typeface="Calibri" panose="020F0502020204030204"/>
                <a:cs typeface="Calibri" panose="020F0502020204030204"/>
                <a:sym typeface="Calibri" panose="020F0502020204030204"/>
              </a:rPr>
              <a:t> </a:t>
            </a:r>
            <a:r>
              <a:rPr lang="en-US" sz="1800" i="1" dirty="0" err="1">
                <a:solidFill>
                  <a:schemeClr val="dk1"/>
                </a:solidFill>
                <a:latin typeface="Calibri" panose="020F0502020204030204"/>
                <a:ea typeface="Calibri" panose="020F0502020204030204"/>
                <a:cs typeface="Calibri" panose="020F0502020204030204"/>
                <a:sym typeface="Calibri" panose="020F0502020204030204"/>
              </a:rPr>
              <a:t>RdC</a:t>
            </a:r>
            <a:endParaRPr sz="1800" i="1" dirty="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102" name="Picture 66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66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66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3" name="Picture 66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66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5" name="Picture 66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6" name="Picture 66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4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18"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GOBIERNO AUTÓNOMO DESCENTRALIZADO MUNICIPAL DE </a:t>
            </a:r>
            <a:r>
              <a:rPr kumimoji="0" lang="es-ES" altLang="es-EC" sz="2200" b="1" i="0" u="none" strike="noStrike" cap="none" normalizeH="0" baseline="0" dirty="0">
                <a:ln>
                  <a:noFill/>
                </a:ln>
                <a:solidFill>
                  <a:srgbClr val="006600"/>
                </a:solidFill>
                <a:effectLst/>
                <a:latin typeface="Arial" panose="020B0604020202020204" pitchFamily="34" charset="0"/>
                <a:ea typeface="Calibri" panose="020F0502020204030204" pitchFamily="34" charset="0"/>
                <a:cs typeface="Arial" panose="020B0604020202020204" pitchFamily="34" charset="0"/>
              </a:rPr>
              <a:t>A</a:t>
            </a: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RCHIDONA</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19" name="Rectangle 46"/>
          <p:cNvSpPr>
            <a:spLocks noChangeArrowheads="1"/>
          </p:cNvSpPr>
          <p:nvPr/>
        </p:nvSpPr>
        <p:spPr bwMode="auto">
          <a:xfrm>
            <a:off x="5362769" y="316153"/>
            <a:ext cx="2734284"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Arial" panose="020B0604020202020204" pitchFamily="34" charset="0"/>
                <a:ea typeface="Calibri" panose="020F0502020204030204" pitchFamily="34" charset="0"/>
                <a:cs typeface="Arial" panose="020B0604020202020204" pitchFamily="34" charset="0"/>
              </a:rPr>
              <a:t>M</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ULTICULTURAL Y </a:t>
            </a:r>
            <a:r>
              <a:rPr lang="es-ES" altLang="es-EC" sz="2000" b="1" dirty="0">
                <a:solidFill>
                  <a:srgbClr val="006600"/>
                </a:solidFill>
                <a:latin typeface="Arial" panose="020B0604020202020204" pitchFamily="34" charset="0"/>
                <a:ea typeface="Calibri" panose="020F0502020204030204" pitchFamily="34" charset="0"/>
                <a:cs typeface="Arial" panose="020B0604020202020204" pitchFamily="34" charset="0"/>
              </a:rPr>
              <a:t>S</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20" name="Rectangle 52"/>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s-EC" dirty="0"/>
          </a:p>
        </p:txBody>
      </p:sp>
      <p:cxnSp>
        <p:nvCxnSpPr>
          <p:cNvPr id="121" name="Conector recto 120"/>
          <p:cNvCxnSpPr/>
          <p:nvPr/>
        </p:nvCxnSpPr>
        <p:spPr>
          <a:xfrm>
            <a:off x="4979405" y="478705"/>
            <a:ext cx="388218" cy="246113"/>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22" name="Conector recto 121"/>
          <p:cNvCxnSpPr/>
          <p:nvPr/>
        </p:nvCxnSpPr>
        <p:spPr>
          <a:xfrm>
            <a:off x="1703405" y="481525"/>
            <a:ext cx="3276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123" name="Picture 66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4" name="Picture 66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25" name="Elipse 124"/>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26" name="Elipse 125"/>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27" name="Elipse 126"/>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28" name="Elipse 127"/>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29" name="Elipse 128"/>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0" name="Elipse 129"/>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1" name="Elipse 130"/>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2" name="Elipse 131"/>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3" name="Elipse 132"/>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4" name="Elipse 133"/>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5" name="Elipse 134"/>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36" name="Conector recto 135"/>
          <p:cNvCxnSpPr/>
          <p:nvPr/>
        </p:nvCxnSpPr>
        <p:spPr>
          <a:xfrm>
            <a:off x="5369521" y="724818"/>
            <a:ext cx="2700000" cy="1"/>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137" name="Imagen 13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59671" y="-1"/>
            <a:ext cx="4232330" cy="1023067"/>
          </a:xfrm>
          <a:prstGeom prst="rect">
            <a:avLst/>
          </a:prstGeom>
        </p:spPr>
      </p:pic>
      <p:cxnSp>
        <p:nvCxnSpPr>
          <p:cNvPr id="138" name="Conector recto 137"/>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9" name="Conector recto 138"/>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40" name="Conector recto 139"/>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41" name="Elipse 140"/>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2" name="Rectangle 46"/>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43" name="Elipse 142"/>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44" name="Imagen 14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145" name="Rectangle 46"/>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4" name="Picture 6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3" name="Picture 6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2" name="Picture 66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5" name="Picture 6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1" name="Picture 66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0" name="Picture 6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88" name="Picture 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0" name="Rectangle 46"/>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1" name="Rectangle 52"/>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s-EC" dirty="0"/>
          </a:p>
        </p:txBody>
      </p:sp>
      <p:cxnSp>
        <p:nvCxnSpPr>
          <p:cNvPr id="83" name="Conector recto 82"/>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84" name="Conector recto 83"/>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87" name="Picture 6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cxnSp>
        <p:nvCxnSpPr>
          <p:cNvPr id="64" name="Conector recto 63"/>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6" name="Conector recto 65"/>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7" name="Conector recto 66"/>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3" name="Elipse 2"/>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4" name="Elipse 3"/>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5" name="Elipse 4"/>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 name="Elipse 5"/>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7" name="Elipse 6"/>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8" name="Elipse 7"/>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2" name="Elipse 11"/>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 name="Elipse 12"/>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Elipse 13"/>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5" name="Elipse 14"/>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6" name="Elipse 15"/>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82" name="Conector recto 81"/>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sp>
        <p:nvSpPr>
          <p:cNvPr id="27" name="Elipse 26"/>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Rectangle 46"/>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33" name="Elipse 32"/>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9" name="Imagen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pic>
        <p:nvPicPr>
          <p:cNvPr id="30" name="Imagen 2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2" name="Rectangle 46"/>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20" name="CuadroTexto 19"/>
          <p:cNvSpPr txBox="1"/>
          <p:nvPr/>
        </p:nvSpPr>
        <p:spPr>
          <a:xfrm>
            <a:off x="-197786" y="1201040"/>
            <a:ext cx="5822794" cy="3170099"/>
          </a:xfrm>
          <a:prstGeom prst="rect">
            <a:avLst/>
          </a:prstGeom>
          <a:noFill/>
        </p:spPr>
        <p:txBody>
          <a:bodyPr wrap="square">
            <a:spAutoFit/>
          </a:bodyPr>
          <a:lstStyle/>
          <a:p>
            <a:pPr algn="ctr"/>
            <a:r>
              <a:rPr lang="es-EC" sz="4000" b="1" dirty="0">
                <a:solidFill>
                  <a:srgbClr val="006600"/>
                </a:solidFill>
                <a:latin typeface="Cambria" panose="02040503050406030204" pitchFamily="18" charset="0"/>
                <a:ea typeface="Cambria" panose="02040503050406030204" pitchFamily="18" charset="0"/>
              </a:rPr>
              <a:t>LA PARTICIPACIÓN CIUDADANA</a:t>
            </a:r>
          </a:p>
          <a:p>
            <a:pPr algn="ctr"/>
            <a:r>
              <a:rPr lang="es-EC" sz="4000" b="1" dirty="0">
                <a:solidFill>
                  <a:srgbClr val="006600"/>
                </a:solidFill>
                <a:latin typeface="Cambria" panose="02040503050406030204" pitchFamily="18" charset="0"/>
                <a:ea typeface="Cambria" panose="02040503050406030204" pitchFamily="18" charset="0"/>
              </a:rPr>
              <a:t>EN EL PROCESO DE RENDICIÓN</a:t>
            </a:r>
          </a:p>
          <a:p>
            <a:pPr algn="ctr"/>
            <a:r>
              <a:rPr lang="es-EC" sz="4000" b="1" dirty="0">
                <a:solidFill>
                  <a:srgbClr val="006600"/>
                </a:solidFill>
                <a:latin typeface="Cambria" panose="02040503050406030204" pitchFamily="18" charset="0"/>
                <a:ea typeface="Cambria" panose="02040503050406030204" pitchFamily="18" charset="0"/>
              </a:rPr>
              <a:t>DE CUENTAS</a:t>
            </a:r>
          </a:p>
        </p:txBody>
      </p:sp>
      <p:pic>
        <p:nvPicPr>
          <p:cNvPr id="24" name="Imagen 23"/>
          <p:cNvPicPr>
            <a:picLocks noChangeAspect="1"/>
          </p:cNvPicPr>
          <p:nvPr/>
        </p:nvPicPr>
        <p:blipFill>
          <a:blip r:embed="rId8"/>
          <a:stretch>
            <a:fillRect/>
          </a:stretch>
        </p:blipFill>
        <p:spPr>
          <a:xfrm>
            <a:off x="4882206" y="3403127"/>
            <a:ext cx="6969607" cy="260740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g1ed7e3116c2_0_171"/>
          <p:cNvSpPr/>
          <p:nvPr/>
        </p:nvSpPr>
        <p:spPr>
          <a:xfrm>
            <a:off x="1344174" y="1196350"/>
            <a:ext cx="3632700" cy="590700"/>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Clr>
                <a:srgbClr val="5C5D5F"/>
              </a:buClr>
              <a:buSzPts val="3200"/>
              <a:buFont typeface="Arial" panose="020B0604020202020204"/>
              <a:buNone/>
            </a:pPr>
            <a:r>
              <a:rPr lang="en-US" sz="3200" b="1" dirty="0" err="1">
                <a:solidFill>
                  <a:srgbClr val="5C5D5F"/>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CRONOGRAMA</a:t>
            </a:r>
            <a:endParaRPr sz="3200" b="1" dirty="0">
              <a:solidFill>
                <a:srgbClr val="5C5D5F"/>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121" name="Google Shape;121;g1ed7e3116c2_0_171"/>
          <p:cNvSpPr/>
          <p:nvPr/>
        </p:nvSpPr>
        <p:spPr>
          <a:xfrm>
            <a:off x="3089910" y="2362200"/>
            <a:ext cx="3446700" cy="2553300"/>
          </a:xfrm>
          <a:prstGeom prst="chevron">
            <a:avLst>
              <a:gd name="adj" fmla="val 39744"/>
            </a:avLst>
          </a:prstGeom>
          <a:solidFill>
            <a:srgbClr val="21AAE0"/>
          </a:solidFill>
          <a:ln>
            <a:noFill/>
          </a:ln>
        </p:spPr>
        <p:txBody>
          <a:bodyPr spcFirstLastPara="1" wrap="square" lIns="0" tIns="45700" rIns="0" bIns="45700" anchor="ctr" anchorCtr="0">
            <a:noAutofit/>
          </a:bodyPr>
          <a:lstStyle/>
          <a:p>
            <a:pPr marL="0" marR="0" lvl="0" indent="0" algn="ctr" rtl="0">
              <a:lnSpc>
                <a:spcPct val="120000"/>
              </a:lnSpc>
              <a:spcBef>
                <a:spcPts val="0"/>
              </a:spcBef>
              <a:spcAft>
                <a:spcPts val="0"/>
              </a:spcAft>
              <a:buNone/>
            </a:pPr>
            <a:r>
              <a:rPr lang="en-US" sz="2400" b="1" dirty="0">
                <a:solidFill>
                  <a:srgbClr val="3B3838"/>
                </a:solidFill>
                <a:latin typeface="Century Gothic" panose="020B0502020202020204"/>
                <a:ea typeface="Century Gothic" panose="020B0502020202020204"/>
                <a:cs typeface="Century Gothic" panose="020B0502020202020204"/>
                <a:sym typeface="Century Gothic" panose="020B0502020202020204"/>
              </a:rPr>
              <a:t>FASE 1</a:t>
            </a:r>
            <a:endParaRPr sz="2400" b="1" dirty="0">
              <a:solidFill>
                <a:srgbClr val="3B3838"/>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22" name="Google Shape;122;g1ed7e3116c2_0_171"/>
          <p:cNvSpPr/>
          <p:nvPr/>
        </p:nvSpPr>
        <p:spPr>
          <a:xfrm>
            <a:off x="404492" y="2342515"/>
            <a:ext cx="3447300" cy="2553300"/>
          </a:xfrm>
          <a:prstGeom prst="chevron">
            <a:avLst>
              <a:gd name="adj" fmla="val 39744"/>
            </a:avLst>
          </a:prstGeom>
          <a:solidFill>
            <a:srgbClr val="3B383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dirty="0">
                <a:solidFill>
                  <a:schemeClr val="lt1"/>
                </a:solidFill>
                <a:latin typeface="Century Gothic" panose="020B0502020202020204"/>
                <a:ea typeface="Century Gothic" panose="020B0502020202020204"/>
                <a:cs typeface="Century Gothic" panose="020B0502020202020204"/>
                <a:sym typeface="Century Gothic" panose="020B0502020202020204"/>
              </a:rPr>
              <a:t>FASE 0</a:t>
            </a:r>
            <a:endParaRPr sz="2400" b="1" dirty="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23" name="Google Shape;123;g1ed7e3116c2_0_171"/>
          <p:cNvSpPr/>
          <p:nvPr/>
        </p:nvSpPr>
        <p:spPr>
          <a:xfrm>
            <a:off x="8275955" y="2386330"/>
            <a:ext cx="3446700" cy="2553300"/>
          </a:xfrm>
          <a:prstGeom prst="chevron">
            <a:avLst>
              <a:gd name="adj" fmla="val 39744"/>
            </a:avLst>
          </a:prstGeom>
          <a:solidFill>
            <a:srgbClr val="21AAE0"/>
          </a:solidFill>
          <a:ln>
            <a:noFill/>
          </a:ln>
        </p:spPr>
        <p:txBody>
          <a:bodyPr spcFirstLastPara="1" wrap="square" lIns="0" tIns="45700" rIns="0" bIns="45700" anchor="ctr" anchorCtr="0">
            <a:noAutofit/>
          </a:bodyPr>
          <a:lstStyle/>
          <a:p>
            <a:pPr marL="0" marR="0" lvl="0" indent="0" algn="ctr" rtl="0">
              <a:lnSpc>
                <a:spcPct val="120000"/>
              </a:lnSpc>
              <a:spcBef>
                <a:spcPts val="0"/>
              </a:spcBef>
              <a:spcAft>
                <a:spcPts val="0"/>
              </a:spcAft>
              <a:buNone/>
            </a:pPr>
            <a:r>
              <a:rPr lang="en-US" sz="2400" b="1" dirty="0">
                <a:solidFill>
                  <a:srgbClr val="3B3838"/>
                </a:solidFill>
                <a:latin typeface="Century Gothic" panose="020B0502020202020204"/>
                <a:ea typeface="Century Gothic" panose="020B0502020202020204"/>
                <a:cs typeface="Century Gothic" panose="020B0502020202020204"/>
                <a:sym typeface="Century Gothic" panose="020B0502020202020204"/>
              </a:rPr>
              <a:t>FASE 3</a:t>
            </a:r>
            <a:endParaRPr sz="2400" b="1" dirty="0">
              <a:solidFill>
                <a:srgbClr val="3B3838"/>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24" name="Google Shape;124;g1ed7e3116c2_0_171"/>
          <p:cNvSpPr/>
          <p:nvPr/>
        </p:nvSpPr>
        <p:spPr>
          <a:xfrm>
            <a:off x="5676265" y="2366645"/>
            <a:ext cx="3447300" cy="2553300"/>
          </a:xfrm>
          <a:prstGeom prst="chevron">
            <a:avLst>
              <a:gd name="adj" fmla="val 39744"/>
            </a:avLst>
          </a:prstGeom>
          <a:solidFill>
            <a:srgbClr val="3B383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dirty="0">
                <a:solidFill>
                  <a:schemeClr val="lt1"/>
                </a:solidFill>
                <a:latin typeface="Century Gothic" panose="020B0502020202020204"/>
                <a:ea typeface="Century Gothic" panose="020B0502020202020204"/>
                <a:cs typeface="Century Gothic" panose="020B0502020202020204"/>
                <a:sym typeface="Century Gothic" panose="020B0502020202020204"/>
              </a:rPr>
              <a:t>FASE 2</a:t>
            </a:r>
            <a:endParaRPr sz="2400" b="1" dirty="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25" name="Google Shape;125;g1ed7e3116c2_0_171"/>
          <p:cNvSpPr txBox="1"/>
          <p:nvPr/>
        </p:nvSpPr>
        <p:spPr>
          <a:xfrm>
            <a:off x="1132525" y="3910125"/>
            <a:ext cx="22947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err="1">
                <a:solidFill>
                  <a:schemeClr val="lt1"/>
                </a:solidFill>
                <a:latin typeface="Calibri" panose="020F0502020204030204"/>
                <a:ea typeface="Calibri" panose="020F0502020204030204"/>
                <a:cs typeface="Calibri" panose="020F0502020204030204"/>
                <a:sym typeface="Calibri" panose="020F0502020204030204"/>
              </a:rPr>
              <a:t>Planificación</a:t>
            </a:r>
            <a:r>
              <a:rPr lang="en-US" sz="1600" dirty="0">
                <a:solidFill>
                  <a:schemeClr val="lt1"/>
                </a:solidFill>
                <a:latin typeface="Calibri" panose="020F0502020204030204"/>
                <a:ea typeface="Calibri" panose="020F0502020204030204"/>
                <a:cs typeface="Calibri" panose="020F0502020204030204"/>
                <a:sym typeface="Calibri" panose="020F0502020204030204"/>
              </a:rPr>
              <a:t> del </a:t>
            </a:r>
            <a:r>
              <a:rPr lang="en-US" sz="1600" dirty="0" err="1">
                <a:solidFill>
                  <a:schemeClr val="lt1"/>
                </a:solidFill>
                <a:latin typeface="Calibri" panose="020F0502020204030204"/>
                <a:ea typeface="Calibri" panose="020F0502020204030204"/>
                <a:cs typeface="Calibri" panose="020F0502020204030204"/>
                <a:sym typeface="Calibri" panose="020F0502020204030204"/>
              </a:rPr>
              <a:t>proceso</a:t>
            </a:r>
            <a:endParaRPr sz="1600" dirty="0">
              <a:solidFill>
                <a:schemeClr val="lt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endParaRPr sz="1800" dirty="0">
              <a:solidFill>
                <a:schemeClr val="lt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2000" b="1" dirty="0">
                <a:solidFill>
                  <a:schemeClr val="lt1"/>
                </a:solidFill>
                <a:latin typeface="Calibri" panose="020F0502020204030204"/>
                <a:ea typeface="Calibri" panose="020F0502020204030204"/>
                <a:cs typeface="Calibri" panose="020F0502020204030204"/>
                <a:sym typeface="Calibri" panose="020F0502020204030204"/>
              </a:rPr>
              <a:t>ABRIL - MAYO</a:t>
            </a:r>
            <a:endParaRPr sz="2000" b="1" dirty="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126" name="Google Shape;126;g1ed7e3116c2_0_171"/>
          <p:cNvSpPr txBox="1"/>
          <p:nvPr/>
        </p:nvSpPr>
        <p:spPr>
          <a:xfrm>
            <a:off x="3829524" y="3910125"/>
            <a:ext cx="22947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err="1">
                <a:solidFill>
                  <a:schemeClr val="lt1"/>
                </a:solidFill>
                <a:latin typeface="Calibri" panose="020F0502020204030204"/>
                <a:ea typeface="Calibri" panose="020F0502020204030204"/>
                <a:cs typeface="Calibri" panose="020F0502020204030204"/>
                <a:sym typeface="Calibri" panose="020F0502020204030204"/>
              </a:rPr>
              <a:t>Evaluación</a:t>
            </a:r>
            <a:r>
              <a:rPr lang="en-US" sz="1600" dirty="0">
                <a:solidFill>
                  <a:schemeClr val="lt1"/>
                </a:solidFill>
                <a:latin typeface="Calibri" panose="020F0502020204030204"/>
                <a:ea typeface="Calibri" panose="020F0502020204030204"/>
                <a:cs typeface="Calibri" panose="020F0502020204030204"/>
                <a:sym typeface="Calibri" panose="020F0502020204030204"/>
              </a:rPr>
              <a:t> de la </a:t>
            </a:r>
            <a:r>
              <a:rPr lang="en-US" sz="1600" dirty="0" err="1">
                <a:solidFill>
                  <a:schemeClr val="lt1"/>
                </a:solidFill>
                <a:latin typeface="Calibri" panose="020F0502020204030204"/>
                <a:ea typeface="Calibri" panose="020F0502020204030204"/>
                <a:cs typeface="Calibri" panose="020F0502020204030204"/>
                <a:sym typeface="Calibri" panose="020F0502020204030204"/>
              </a:rPr>
              <a:t>gestión</a:t>
            </a:r>
            <a:endParaRPr sz="1600" dirty="0">
              <a:solidFill>
                <a:schemeClr val="lt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endParaRPr sz="1800" dirty="0">
              <a:solidFill>
                <a:schemeClr val="lt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2000" b="1" dirty="0">
                <a:solidFill>
                  <a:schemeClr val="lt1"/>
                </a:solidFill>
                <a:latin typeface="Calibri" panose="020F0502020204030204"/>
                <a:ea typeface="Calibri" panose="020F0502020204030204"/>
                <a:cs typeface="Calibri" panose="020F0502020204030204"/>
                <a:sym typeface="Calibri" panose="020F0502020204030204"/>
              </a:rPr>
              <a:t>MAYO - JUNIO</a:t>
            </a:r>
            <a:endParaRPr sz="2000" b="1" dirty="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127" name="Google Shape;127;g1ed7e3116c2_0_171"/>
          <p:cNvSpPr txBox="1"/>
          <p:nvPr/>
        </p:nvSpPr>
        <p:spPr>
          <a:xfrm>
            <a:off x="6580520" y="3880875"/>
            <a:ext cx="20367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err="1">
                <a:solidFill>
                  <a:schemeClr val="lt1"/>
                </a:solidFill>
                <a:latin typeface="Calibri" panose="020F0502020204030204"/>
                <a:ea typeface="Calibri" panose="020F0502020204030204"/>
                <a:cs typeface="Calibri" panose="020F0502020204030204"/>
                <a:sym typeface="Calibri" panose="020F0502020204030204"/>
              </a:rPr>
              <a:t>Deliberación</a:t>
            </a:r>
            <a:r>
              <a:rPr lang="en-US" sz="1600" dirty="0">
                <a:solidFill>
                  <a:schemeClr val="lt1"/>
                </a:solidFill>
                <a:latin typeface="Calibri" panose="020F0502020204030204"/>
                <a:ea typeface="Calibri" panose="020F0502020204030204"/>
                <a:cs typeface="Calibri" panose="020F0502020204030204"/>
                <a:sym typeface="Calibri" panose="020F0502020204030204"/>
              </a:rPr>
              <a:t> </a:t>
            </a:r>
            <a:r>
              <a:rPr lang="en-US" sz="1600" dirty="0" err="1">
                <a:solidFill>
                  <a:schemeClr val="lt1"/>
                </a:solidFill>
                <a:latin typeface="Calibri" panose="020F0502020204030204"/>
                <a:ea typeface="Calibri" panose="020F0502020204030204"/>
                <a:cs typeface="Calibri" panose="020F0502020204030204"/>
                <a:sym typeface="Calibri" panose="020F0502020204030204"/>
              </a:rPr>
              <a:t>pública</a:t>
            </a:r>
            <a:endParaRPr sz="1600" dirty="0">
              <a:solidFill>
                <a:schemeClr val="lt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endParaRPr sz="1800" dirty="0">
              <a:solidFill>
                <a:schemeClr val="lt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2000" b="1" dirty="0">
                <a:solidFill>
                  <a:schemeClr val="lt1"/>
                </a:solidFill>
                <a:latin typeface="Calibri" panose="020F0502020204030204"/>
                <a:ea typeface="Calibri" panose="020F0502020204030204"/>
                <a:cs typeface="Calibri" panose="020F0502020204030204"/>
                <a:sym typeface="Calibri" panose="020F0502020204030204"/>
              </a:rPr>
              <a:t>JUNIO - JULIO</a:t>
            </a:r>
            <a:endParaRPr sz="2000" b="1" dirty="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128" name="Google Shape;128;g1ed7e3116c2_0_171"/>
          <p:cNvSpPr txBox="1"/>
          <p:nvPr/>
        </p:nvSpPr>
        <p:spPr>
          <a:xfrm>
            <a:off x="8921125" y="3946525"/>
            <a:ext cx="2507100" cy="892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err="1">
                <a:solidFill>
                  <a:schemeClr val="lt1"/>
                </a:solidFill>
                <a:latin typeface="Calibri" panose="020F0502020204030204"/>
                <a:ea typeface="Calibri" panose="020F0502020204030204"/>
                <a:cs typeface="Calibri" panose="020F0502020204030204"/>
                <a:sym typeface="Calibri" panose="020F0502020204030204"/>
              </a:rPr>
              <a:t>Entrega</a:t>
            </a:r>
            <a:r>
              <a:rPr lang="en-US" sz="1600" dirty="0">
                <a:solidFill>
                  <a:schemeClr val="lt1"/>
                </a:solidFill>
                <a:latin typeface="Calibri" panose="020F0502020204030204"/>
                <a:ea typeface="Calibri" panose="020F0502020204030204"/>
                <a:cs typeface="Calibri" panose="020F0502020204030204"/>
                <a:sym typeface="Calibri" panose="020F0502020204030204"/>
              </a:rPr>
              <a:t> </a:t>
            </a:r>
            <a:r>
              <a:rPr lang="en-US" sz="1600" dirty="0" err="1">
                <a:solidFill>
                  <a:schemeClr val="lt1"/>
                </a:solidFill>
                <a:latin typeface="Calibri" panose="020F0502020204030204"/>
                <a:ea typeface="Calibri" panose="020F0502020204030204"/>
                <a:cs typeface="Calibri" panose="020F0502020204030204"/>
                <a:sym typeface="Calibri" panose="020F0502020204030204"/>
              </a:rPr>
              <a:t>formulario</a:t>
            </a:r>
            <a:r>
              <a:rPr lang="en-US" sz="1600" dirty="0">
                <a:solidFill>
                  <a:schemeClr val="lt1"/>
                </a:solidFill>
                <a:latin typeface="Calibri" panose="020F0502020204030204"/>
                <a:ea typeface="Calibri" panose="020F0502020204030204"/>
                <a:cs typeface="Calibri" panose="020F0502020204030204"/>
                <a:sym typeface="Calibri" panose="020F0502020204030204"/>
              </a:rPr>
              <a:t> al CPCCS</a:t>
            </a:r>
            <a:endParaRPr sz="1600" dirty="0">
              <a:solidFill>
                <a:schemeClr val="lt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endParaRPr sz="1600" dirty="0">
              <a:solidFill>
                <a:schemeClr val="lt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2000" b="1" dirty="0">
                <a:solidFill>
                  <a:schemeClr val="lt1"/>
                </a:solidFill>
                <a:latin typeface="Calibri" panose="020F0502020204030204"/>
                <a:ea typeface="Calibri" panose="020F0502020204030204"/>
                <a:cs typeface="Calibri" panose="020F0502020204030204"/>
                <a:sym typeface="Calibri" panose="020F0502020204030204"/>
              </a:rPr>
              <a:t>JULIO - AGOSTO</a:t>
            </a:r>
            <a:endParaRPr sz="2000" b="1" dirty="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129" name="Google Shape;129;g1ed7e3116c2_0_171"/>
          <p:cNvSpPr/>
          <p:nvPr/>
        </p:nvSpPr>
        <p:spPr>
          <a:xfrm>
            <a:off x="9018271" y="1953043"/>
            <a:ext cx="476594" cy="156497"/>
          </a:xfrm>
          <a:custGeom>
            <a:avLst/>
            <a:gdLst/>
            <a:ahLst/>
            <a:cxnLst/>
            <a:rect l="l" t="t" r="r" b="b"/>
            <a:pathLst>
              <a:path w="1344174" h="536963" extrusionOk="0">
                <a:moveTo>
                  <a:pt x="5064" y="217876"/>
                </a:moveTo>
                <a:cubicBezTo>
                  <a:pt x="228388" y="216639"/>
                  <a:pt x="427898" y="187467"/>
                  <a:pt x="660747" y="0"/>
                </a:cubicBezTo>
                <a:cubicBezTo>
                  <a:pt x="910319" y="190571"/>
                  <a:pt x="1097980" y="216638"/>
                  <a:pt x="1338028" y="217876"/>
                </a:cubicBezTo>
                <a:cubicBezTo>
                  <a:pt x="1351857" y="318436"/>
                  <a:pt x="1338028" y="430601"/>
                  <a:pt x="1338028" y="536963"/>
                </a:cubicBezTo>
                <a:lnTo>
                  <a:pt x="5064" y="536963"/>
                </a:lnTo>
                <a:cubicBezTo>
                  <a:pt x="5064" y="430601"/>
                  <a:pt x="-6329" y="324644"/>
                  <a:pt x="5064" y="217876"/>
                </a:cubicBezTo>
                <a:close/>
              </a:path>
            </a:pathLst>
          </a:custGeom>
          <a:solidFill>
            <a:srgbClr val="59595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130" name="Google Shape;130;g1ed7e3116c2_0_171"/>
          <p:cNvSpPr/>
          <p:nvPr/>
        </p:nvSpPr>
        <p:spPr>
          <a:xfrm>
            <a:off x="9007765" y="1381701"/>
            <a:ext cx="487099" cy="229750"/>
          </a:xfrm>
          <a:custGeom>
            <a:avLst/>
            <a:gdLst/>
            <a:ahLst/>
            <a:cxnLst/>
            <a:rect l="l" t="t" r="r" b="b"/>
            <a:pathLst>
              <a:path w="933451" h="488157" extrusionOk="0">
                <a:moveTo>
                  <a:pt x="0" y="2382"/>
                </a:moveTo>
                <a:cubicBezTo>
                  <a:pt x="55562" y="77392"/>
                  <a:pt x="173039" y="177404"/>
                  <a:pt x="235745" y="238126"/>
                </a:cubicBezTo>
                <a:cubicBezTo>
                  <a:pt x="298451" y="298848"/>
                  <a:pt x="337344" y="325042"/>
                  <a:pt x="376237" y="366714"/>
                </a:cubicBezTo>
                <a:cubicBezTo>
                  <a:pt x="415130" y="408386"/>
                  <a:pt x="420290" y="488157"/>
                  <a:pt x="469106" y="488157"/>
                </a:cubicBezTo>
                <a:cubicBezTo>
                  <a:pt x="517922" y="488157"/>
                  <a:pt x="523083" y="402035"/>
                  <a:pt x="554833" y="352426"/>
                </a:cubicBezTo>
                <a:cubicBezTo>
                  <a:pt x="586583" y="302817"/>
                  <a:pt x="678656" y="256382"/>
                  <a:pt x="745331" y="190501"/>
                </a:cubicBezTo>
                <a:cubicBezTo>
                  <a:pt x="812006" y="124620"/>
                  <a:pt x="903290" y="69453"/>
                  <a:pt x="933451" y="0"/>
                </a:cubicBezTo>
                <a:cubicBezTo>
                  <a:pt x="575469" y="68659"/>
                  <a:pt x="332581" y="67865"/>
                  <a:pt x="0" y="2382"/>
                </a:cubicBezTo>
                <a:close/>
              </a:path>
            </a:pathLst>
          </a:custGeom>
          <a:solidFill>
            <a:srgbClr val="595959"/>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grpSp>
        <p:nvGrpSpPr>
          <p:cNvPr id="131" name="Google Shape;131;g1ed7e3116c2_0_171"/>
          <p:cNvGrpSpPr/>
          <p:nvPr/>
        </p:nvGrpSpPr>
        <p:grpSpPr>
          <a:xfrm>
            <a:off x="8869064" y="1196349"/>
            <a:ext cx="794225" cy="1070001"/>
            <a:chOff x="457037" y="1023995"/>
            <a:chExt cx="2371800" cy="3547483"/>
          </a:xfrm>
        </p:grpSpPr>
        <p:sp>
          <p:nvSpPr>
            <p:cNvPr id="132" name="Google Shape;132;g1ed7e3116c2_0_171"/>
            <p:cNvSpPr/>
            <p:nvPr/>
          </p:nvSpPr>
          <p:spPr>
            <a:xfrm>
              <a:off x="744081" y="1193324"/>
              <a:ext cx="1780800" cy="252600"/>
            </a:xfrm>
            <a:prstGeom prst="roundRect">
              <a:avLst>
                <a:gd name="adj" fmla="val 50000"/>
              </a:avLst>
            </a:pr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133" name="Google Shape;133;g1ed7e3116c2_0_171"/>
            <p:cNvSpPr/>
            <p:nvPr/>
          </p:nvSpPr>
          <p:spPr>
            <a:xfrm>
              <a:off x="709557" y="1110130"/>
              <a:ext cx="1866900" cy="252600"/>
            </a:xfrm>
            <a:prstGeom prst="roundRect">
              <a:avLst>
                <a:gd name="adj" fmla="val 0"/>
              </a:avLst>
            </a:prstGeom>
            <a:solidFill>
              <a:srgbClr val="A6A6A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134" name="Google Shape;134;g1ed7e3116c2_0_171"/>
            <p:cNvSpPr/>
            <p:nvPr/>
          </p:nvSpPr>
          <p:spPr>
            <a:xfrm>
              <a:off x="609216" y="1172343"/>
              <a:ext cx="957459" cy="3271573"/>
            </a:xfrm>
            <a:custGeom>
              <a:avLst/>
              <a:gdLst/>
              <a:ahLst/>
              <a:cxnLst/>
              <a:rect l="l" t="t" r="r" b="b"/>
              <a:pathLst>
                <a:path w="683899" h="2336838" extrusionOk="0">
                  <a:moveTo>
                    <a:pt x="6033" y="38"/>
                  </a:moveTo>
                  <a:cubicBezTo>
                    <a:pt x="-16721" y="183657"/>
                    <a:pt x="25877" y="429721"/>
                    <a:pt x="117158" y="606463"/>
                  </a:cubicBezTo>
                  <a:cubicBezTo>
                    <a:pt x="208439" y="783205"/>
                    <a:pt x="431087" y="968544"/>
                    <a:pt x="553721" y="1060487"/>
                  </a:cubicBezTo>
                  <a:cubicBezTo>
                    <a:pt x="676355" y="1152430"/>
                    <a:pt x="642488" y="1204420"/>
                    <a:pt x="552926" y="1272418"/>
                  </a:cubicBezTo>
                  <a:cubicBezTo>
                    <a:pt x="463364" y="1340416"/>
                    <a:pt x="241114" y="1476017"/>
                    <a:pt x="111601" y="1716126"/>
                  </a:cubicBezTo>
                  <a:cubicBezTo>
                    <a:pt x="-17912" y="1956235"/>
                    <a:pt x="-2434" y="2224788"/>
                    <a:pt x="9208" y="2336838"/>
                  </a:cubicBezTo>
                  <a:cubicBezTo>
                    <a:pt x="73238" y="2334588"/>
                    <a:pt x="79322" y="2333927"/>
                    <a:pt x="141764" y="2335250"/>
                  </a:cubicBezTo>
                  <a:cubicBezTo>
                    <a:pt x="142293" y="2341337"/>
                    <a:pt x="72047" y="2043680"/>
                    <a:pt x="200502" y="1756607"/>
                  </a:cubicBezTo>
                  <a:cubicBezTo>
                    <a:pt x="328957" y="1469534"/>
                    <a:pt x="685482" y="1317001"/>
                    <a:pt x="683894" y="1165263"/>
                  </a:cubicBezTo>
                  <a:cubicBezTo>
                    <a:pt x="682306" y="1013525"/>
                    <a:pt x="282919" y="869723"/>
                    <a:pt x="175895" y="535025"/>
                  </a:cubicBezTo>
                  <a:cubicBezTo>
                    <a:pt x="68871" y="200327"/>
                    <a:pt x="104458" y="4271"/>
                    <a:pt x="113189" y="38"/>
                  </a:cubicBezTo>
                  <a:cubicBezTo>
                    <a:pt x="90964" y="-226"/>
                    <a:pt x="41530" y="1023"/>
                    <a:pt x="6033" y="38"/>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135" name="Google Shape;135;g1ed7e3116c2_0_171"/>
            <p:cNvSpPr/>
            <p:nvPr/>
          </p:nvSpPr>
          <p:spPr>
            <a:xfrm flipH="1">
              <a:off x="1700111" y="1172343"/>
              <a:ext cx="957459" cy="3271573"/>
            </a:xfrm>
            <a:custGeom>
              <a:avLst/>
              <a:gdLst/>
              <a:ahLst/>
              <a:cxnLst/>
              <a:rect l="l" t="t" r="r" b="b"/>
              <a:pathLst>
                <a:path w="683899" h="2336838" extrusionOk="0">
                  <a:moveTo>
                    <a:pt x="6033" y="38"/>
                  </a:moveTo>
                  <a:cubicBezTo>
                    <a:pt x="-16721" y="183657"/>
                    <a:pt x="25877" y="429721"/>
                    <a:pt x="117158" y="606463"/>
                  </a:cubicBezTo>
                  <a:cubicBezTo>
                    <a:pt x="208439" y="783205"/>
                    <a:pt x="431087" y="968544"/>
                    <a:pt x="553721" y="1060487"/>
                  </a:cubicBezTo>
                  <a:cubicBezTo>
                    <a:pt x="676355" y="1152430"/>
                    <a:pt x="642488" y="1204420"/>
                    <a:pt x="552926" y="1272418"/>
                  </a:cubicBezTo>
                  <a:cubicBezTo>
                    <a:pt x="463364" y="1340416"/>
                    <a:pt x="241114" y="1476017"/>
                    <a:pt x="111601" y="1716126"/>
                  </a:cubicBezTo>
                  <a:cubicBezTo>
                    <a:pt x="-17912" y="1956235"/>
                    <a:pt x="-2434" y="2224788"/>
                    <a:pt x="9208" y="2336838"/>
                  </a:cubicBezTo>
                  <a:cubicBezTo>
                    <a:pt x="73238" y="2334588"/>
                    <a:pt x="79322" y="2333927"/>
                    <a:pt x="141764" y="2335250"/>
                  </a:cubicBezTo>
                  <a:cubicBezTo>
                    <a:pt x="142293" y="2341337"/>
                    <a:pt x="72047" y="2043680"/>
                    <a:pt x="200502" y="1756607"/>
                  </a:cubicBezTo>
                  <a:cubicBezTo>
                    <a:pt x="328957" y="1469534"/>
                    <a:pt x="685482" y="1317001"/>
                    <a:pt x="683894" y="1165263"/>
                  </a:cubicBezTo>
                  <a:cubicBezTo>
                    <a:pt x="682306" y="1013525"/>
                    <a:pt x="282919" y="869723"/>
                    <a:pt x="175895" y="535025"/>
                  </a:cubicBezTo>
                  <a:cubicBezTo>
                    <a:pt x="68871" y="200327"/>
                    <a:pt x="104458" y="4271"/>
                    <a:pt x="113189" y="38"/>
                  </a:cubicBezTo>
                  <a:cubicBezTo>
                    <a:pt x="90964" y="-226"/>
                    <a:pt x="41530" y="1023"/>
                    <a:pt x="6033" y="38"/>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136" name="Google Shape;136;g1ed7e3116c2_0_171"/>
            <p:cNvSpPr/>
            <p:nvPr/>
          </p:nvSpPr>
          <p:spPr>
            <a:xfrm>
              <a:off x="457037" y="1023995"/>
              <a:ext cx="2371800" cy="252600"/>
            </a:xfrm>
            <a:prstGeom prst="roundRect">
              <a:avLst>
                <a:gd name="adj" fmla="val 50000"/>
              </a:avLst>
            </a:prstGeom>
            <a:solidFill>
              <a:srgbClr val="7F7F7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137" name="Google Shape;137;g1ed7e3116c2_0_171"/>
            <p:cNvSpPr/>
            <p:nvPr/>
          </p:nvSpPr>
          <p:spPr>
            <a:xfrm>
              <a:off x="457037" y="4318878"/>
              <a:ext cx="2371800" cy="252600"/>
            </a:xfrm>
            <a:prstGeom prst="roundRect">
              <a:avLst>
                <a:gd name="adj" fmla="val 50000"/>
              </a:avLst>
            </a:prstGeom>
            <a:solidFill>
              <a:srgbClr val="7F7F7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grpSp>
      <p:sp>
        <p:nvSpPr>
          <p:cNvPr id="139" name="Google Shape;139;g1ed7e3116c2_0_171"/>
          <p:cNvSpPr/>
          <p:nvPr/>
        </p:nvSpPr>
        <p:spPr>
          <a:xfrm>
            <a:off x="9154394" y="1851248"/>
            <a:ext cx="78693" cy="70641"/>
          </a:xfrm>
          <a:prstGeom prst="ellipse">
            <a:avLst/>
          </a:prstGeom>
          <a:solidFill>
            <a:srgbClr val="21AAE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140" name="Google Shape;140;g1ed7e3116c2_0_171"/>
          <p:cNvSpPr/>
          <p:nvPr/>
        </p:nvSpPr>
        <p:spPr>
          <a:xfrm>
            <a:off x="9251315" y="1820762"/>
            <a:ext cx="70488" cy="63297"/>
          </a:xfrm>
          <a:prstGeom prst="ellipse">
            <a:avLst/>
          </a:prstGeom>
          <a:solidFill>
            <a:srgbClr val="3B3838"/>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144" name="Google Shape;144;g1ed7e3116c2_0_171"/>
          <p:cNvSpPr txBox="1"/>
          <p:nvPr/>
        </p:nvSpPr>
        <p:spPr>
          <a:xfrm>
            <a:off x="6343650" y="5655268"/>
            <a:ext cx="3286125" cy="40622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i="1" dirty="0">
                <a:solidFill>
                  <a:schemeClr val="dk1"/>
                </a:solidFill>
                <a:latin typeface="Calibri" panose="020F0502020204030204"/>
                <a:ea typeface="Calibri" panose="020F0502020204030204"/>
                <a:cs typeface="Calibri" panose="020F0502020204030204"/>
                <a:sym typeface="Calibri" panose="020F0502020204030204"/>
              </a:rPr>
              <a:t>Art. </a:t>
            </a:r>
            <a:r>
              <a:rPr lang="en-US" i="1" dirty="0">
                <a:solidFill>
                  <a:schemeClr val="dk1"/>
                </a:solidFill>
                <a:latin typeface="Calibri" panose="020F0502020204030204"/>
                <a:ea typeface="Calibri" panose="020F0502020204030204"/>
                <a:cs typeface="Calibri" panose="020F0502020204030204"/>
                <a:sym typeface="Calibri" panose="020F0502020204030204"/>
              </a:rPr>
              <a:t>3 de la </a:t>
            </a:r>
            <a:r>
              <a:rPr lang="es-EC" i="1" dirty="0">
                <a:solidFill>
                  <a:schemeClr val="dk1"/>
                </a:solidFill>
                <a:latin typeface="Calibri" panose="020F0502020204030204"/>
                <a:ea typeface="Calibri" panose="020F0502020204030204"/>
                <a:cs typeface="Calibri" panose="020F0502020204030204"/>
                <a:sym typeface="Calibri" panose="020F0502020204030204"/>
              </a:rPr>
              <a:t>Resolución</a:t>
            </a:r>
            <a:r>
              <a:rPr lang="en-US" i="1" dirty="0">
                <a:solidFill>
                  <a:schemeClr val="dk1"/>
                </a:solidFill>
                <a:latin typeface="Calibri" panose="020F0502020204030204"/>
                <a:ea typeface="Calibri" panose="020F0502020204030204"/>
                <a:cs typeface="Calibri" panose="020F0502020204030204"/>
                <a:sym typeface="Calibri" panose="020F0502020204030204"/>
              </a:rPr>
              <a:t> 007-CPCCS</a:t>
            </a:r>
            <a:endParaRPr sz="1800" i="1" dirty="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2"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GOBIERNO AUTÓNOMO DESCENTRALIZADO MUNICIPAL DE </a:t>
            </a:r>
            <a:r>
              <a:rPr kumimoji="0" lang="es-ES" altLang="es-EC" sz="2200" b="1" i="0" u="none" strike="noStrike" cap="none" normalizeH="0" baseline="0" dirty="0">
                <a:ln>
                  <a:noFill/>
                </a:ln>
                <a:solidFill>
                  <a:srgbClr val="006600"/>
                </a:solidFill>
                <a:effectLst/>
                <a:latin typeface="Arial" panose="020B0604020202020204" pitchFamily="34" charset="0"/>
                <a:ea typeface="Calibri" panose="020F0502020204030204" pitchFamily="34" charset="0"/>
                <a:cs typeface="Arial" panose="020B0604020202020204" pitchFamily="34" charset="0"/>
              </a:rPr>
              <a:t>A</a:t>
            </a: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RCHIDONA</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1" name="Rectangle 46"/>
          <p:cNvSpPr>
            <a:spLocks noChangeArrowheads="1"/>
          </p:cNvSpPr>
          <p:nvPr/>
        </p:nvSpPr>
        <p:spPr bwMode="auto">
          <a:xfrm>
            <a:off x="5362769" y="316153"/>
            <a:ext cx="2734284"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Arial" panose="020B0604020202020204" pitchFamily="34" charset="0"/>
                <a:ea typeface="Calibri" panose="020F0502020204030204" pitchFamily="34" charset="0"/>
                <a:cs typeface="Arial" panose="020B0604020202020204" pitchFamily="34" charset="0"/>
              </a:rPr>
              <a:t>M</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ULTICULTURAL Y </a:t>
            </a:r>
            <a:r>
              <a:rPr lang="es-ES" altLang="es-EC" sz="2000" b="1" dirty="0">
                <a:solidFill>
                  <a:srgbClr val="006600"/>
                </a:solidFill>
                <a:latin typeface="Arial" panose="020B0604020202020204" pitchFamily="34" charset="0"/>
                <a:ea typeface="Calibri" panose="020F0502020204030204" pitchFamily="34" charset="0"/>
                <a:cs typeface="Arial" panose="020B0604020202020204" pitchFamily="34" charset="0"/>
              </a:rPr>
              <a:t>S</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2" name="Rectangle 52"/>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s-EC" dirty="0"/>
          </a:p>
        </p:txBody>
      </p:sp>
      <p:cxnSp>
        <p:nvCxnSpPr>
          <p:cNvPr id="13" name="Conector recto 12"/>
          <p:cNvCxnSpPr/>
          <p:nvPr/>
        </p:nvCxnSpPr>
        <p:spPr>
          <a:xfrm>
            <a:off x="4979405" y="478705"/>
            <a:ext cx="388218" cy="246113"/>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4" name="Conector recto 13"/>
          <p:cNvCxnSpPr/>
          <p:nvPr/>
        </p:nvCxnSpPr>
        <p:spPr>
          <a:xfrm>
            <a:off x="1703405" y="481525"/>
            <a:ext cx="3276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15" name="Picture 6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7" name="Elipse 16"/>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8" name="Elipse 17"/>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9" name="Elipse 18"/>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0" name="Elipse 19"/>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Elipse 20"/>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28" name="Conector recto 27"/>
          <p:cNvCxnSpPr/>
          <p:nvPr/>
        </p:nvCxnSpPr>
        <p:spPr>
          <a:xfrm>
            <a:off x="5369521" y="724818"/>
            <a:ext cx="2700000" cy="1"/>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29" name="Imagen 2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59671" y="-1"/>
            <a:ext cx="4232330" cy="1023067"/>
          </a:xfrm>
          <a:prstGeom prst="rect">
            <a:avLst/>
          </a:prstGeom>
        </p:spPr>
      </p:pic>
      <p:cxnSp>
        <p:nvCxnSpPr>
          <p:cNvPr id="30" name="Conector recto 29"/>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1" name="Conector recto 30"/>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96" name="Conector recto 95"/>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97" name="Elipse 96"/>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98" name="Rectangle 46"/>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99" name="Elipse 98"/>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0" name="Imagen 9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101" name="Rectangle 46"/>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32" name="Google Shape;144;g1ed7e3116c2_0_171">
            <a:extLst>
              <a:ext uri="{FF2B5EF4-FFF2-40B4-BE49-F238E27FC236}">
                <a16:creationId xmlns:a16="http://schemas.microsoft.com/office/drawing/2014/main" id="{FFFF4993-5033-F41F-41DC-A1C85A109939}"/>
              </a:ext>
            </a:extLst>
          </p:cNvPr>
          <p:cNvSpPr txBox="1"/>
          <p:nvPr/>
        </p:nvSpPr>
        <p:spPr>
          <a:xfrm>
            <a:off x="384927" y="4997330"/>
            <a:ext cx="2704983" cy="338514"/>
          </a:xfrm>
          <a:prstGeom prst="rect">
            <a:avLst/>
          </a:prstGeom>
          <a:solidFill>
            <a:schemeClr val="accent6">
              <a:lumMod val="40000"/>
              <a:lumOff val="60000"/>
            </a:schemeClr>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i="1" dirty="0">
                <a:solidFill>
                  <a:schemeClr val="dk1"/>
                </a:solidFill>
                <a:latin typeface="Calibri" panose="020F0502020204030204"/>
                <a:ea typeface="Calibri" panose="020F0502020204030204"/>
                <a:cs typeface="Calibri" panose="020F0502020204030204"/>
                <a:sym typeface="Calibri" panose="020F0502020204030204"/>
              </a:rPr>
              <a:t>Del 14 de </a:t>
            </a:r>
            <a:r>
              <a:rPr lang="en-US" sz="1600" i="1" dirty="0" err="1">
                <a:solidFill>
                  <a:schemeClr val="dk1"/>
                </a:solidFill>
                <a:latin typeface="Calibri" panose="020F0502020204030204"/>
                <a:ea typeface="Calibri" panose="020F0502020204030204"/>
                <a:cs typeface="Calibri" panose="020F0502020204030204"/>
                <a:sym typeface="Calibri" panose="020F0502020204030204"/>
              </a:rPr>
              <a:t>abril</a:t>
            </a:r>
            <a:r>
              <a:rPr lang="en-US" sz="1600" i="1" dirty="0">
                <a:solidFill>
                  <a:schemeClr val="dk1"/>
                </a:solidFill>
                <a:latin typeface="Calibri" panose="020F0502020204030204"/>
                <a:ea typeface="Calibri" panose="020F0502020204030204"/>
                <a:cs typeface="Calibri" panose="020F0502020204030204"/>
                <a:sym typeface="Calibri" panose="020F0502020204030204"/>
              </a:rPr>
              <a:t> al 13 de mayo </a:t>
            </a:r>
            <a:endParaRPr sz="1600" i="1" dirty="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33" name="Google Shape;144;g1ed7e3116c2_0_171">
            <a:extLst>
              <a:ext uri="{FF2B5EF4-FFF2-40B4-BE49-F238E27FC236}">
                <a16:creationId xmlns:a16="http://schemas.microsoft.com/office/drawing/2014/main" id="{57DDD878-672F-DACD-B0AA-9D7AFD73C99D}"/>
              </a:ext>
            </a:extLst>
          </p:cNvPr>
          <p:cNvSpPr txBox="1"/>
          <p:nvPr/>
        </p:nvSpPr>
        <p:spPr>
          <a:xfrm>
            <a:off x="3341405" y="4996110"/>
            <a:ext cx="2367668" cy="338514"/>
          </a:xfrm>
          <a:prstGeom prst="rect">
            <a:avLst/>
          </a:prstGeom>
          <a:solidFill>
            <a:schemeClr val="accent4">
              <a:lumMod val="40000"/>
              <a:lumOff val="60000"/>
            </a:schemeClr>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i="1" dirty="0">
                <a:solidFill>
                  <a:schemeClr val="dk1"/>
                </a:solidFill>
                <a:latin typeface="Calibri" panose="020F0502020204030204"/>
                <a:ea typeface="Calibri" panose="020F0502020204030204"/>
                <a:cs typeface="Calibri" panose="020F0502020204030204"/>
                <a:sym typeface="Calibri" panose="020F0502020204030204"/>
              </a:rPr>
              <a:t>Del 14 de mayo al 13 </a:t>
            </a:r>
            <a:r>
              <a:rPr lang="en-US" sz="1600" i="1" dirty="0" err="1">
                <a:solidFill>
                  <a:schemeClr val="dk1"/>
                </a:solidFill>
                <a:latin typeface="Calibri" panose="020F0502020204030204"/>
                <a:ea typeface="Calibri" panose="020F0502020204030204"/>
                <a:cs typeface="Calibri" panose="020F0502020204030204"/>
                <a:sym typeface="Calibri" panose="020F0502020204030204"/>
              </a:rPr>
              <a:t>junio</a:t>
            </a:r>
            <a:r>
              <a:rPr lang="en-US" sz="1600" i="1" dirty="0">
                <a:solidFill>
                  <a:schemeClr val="dk1"/>
                </a:solidFill>
                <a:latin typeface="Calibri" panose="020F0502020204030204"/>
                <a:ea typeface="Calibri" panose="020F0502020204030204"/>
                <a:cs typeface="Calibri" panose="020F0502020204030204"/>
                <a:sym typeface="Calibri" panose="020F0502020204030204"/>
              </a:rPr>
              <a:t> </a:t>
            </a:r>
            <a:endParaRPr sz="1600" i="1" dirty="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34" name="Google Shape;144;g1ed7e3116c2_0_171">
            <a:extLst>
              <a:ext uri="{FF2B5EF4-FFF2-40B4-BE49-F238E27FC236}">
                <a16:creationId xmlns:a16="http://schemas.microsoft.com/office/drawing/2014/main" id="{CA451CDA-968B-E600-6A86-098C2EDC947D}"/>
              </a:ext>
            </a:extLst>
          </p:cNvPr>
          <p:cNvSpPr txBox="1"/>
          <p:nvPr/>
        </p:nvSpPr>
        <p:spPr>
          <a:xfrm>
            <a:off x="5748496" y="5017977"/>
            <a:ext cx="2367668" cy="338514"/>
          </a:xfrm>
          <a:prstGeom prst="rect">
            <a:avLst/>
          </a:prstGeom>
          <a:solidFill>
            <a:schemeClr val="accent2">
              <a:lumMod val="40000"/>
              <a:lumOff val="60000"/>
            </a:schemeClr>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i="1" dirty="0">
                <a:solidFill>
                  <a:schemeClr val="dk1"/>
                </a:solidFill>
                <a:latin typeface="Calibri" panose="020F0502020204030204"/>
                <a:ea typeface="Calibri" panose="020F0502020204030204"/>
                <a:cs typeface="Calibri" panose="020F0502020204030204"/>
                <a:sym typeface="Calibri" panose="020F0502020204030204"/>
              </a:rPr>
              <a:t>Del 14 de </a:t>
            </a:r>
            <a:r>
              <a:rPr lang="en-US" sz="1600" i="1" dirty="0" err="1">
                <a:solidFill>
                  <a:schemeClr val="dk1"/>
                </a:solidFill>
                <a:latin typeface="Calibri" panose="020F0502020204030204"/>
                <a:ea typeface="Calibri" panose="020F0502020204030204"/>
                <a:cs typeface="Calibri" panose="020F0502020204030204"/>
                <a:sym typeface="Calibri" panose="020F0502020204030204"/>
              </a:rPr>
              <a:t>junio</a:t>
            </a:r>
            <a:r>
              <a:rPr lang="en-US" sz="1600" i="1" dirty="0">
                <a:solidFill>
                  <a:schemeClr val="dk1"/>
                </a:solidFill>
                <a:latin typeface="Calibri" panose="020F0502020204030204"/>
                <a:ea typeface="Calibri" panose="020F0502020204030204"/>
                <a:cs typeface="Calibri" panose="020F0502020204030204"/>
                <a:sym typeface="Calibri" panose="020F0502020204030204"/>
              </a:rPr>
              <a:t> al 13 </a:t>
            </a:r>
            <a:r>
              <a:rPr lang="en-US" sz="1600" i="1" dirty="0" err="1">
                <a:solidFill>
                  <a:schemeClr val="dk1"/>
                </a:solidFill>
                <a:latin typeface="Calibri" panose="020F0502020204030204"/>
                <a:ea typeface="Calibri" panose="020F0502020204030204"/>
                <a:cs typeface="Calibri" panose="020F0502020204030204"/>
                <a:sym typeface="Calibri" panose="020F0502020204030204"/>
              </a:rPr>
              <a:t>julio</a:t>
            </a:r>
            <a:r>
              <a:rPr lang="en-US" sz="1600" i="1" dirty="0">
                <a:solidFill>
                  <a:schemeClr val="dk1"/>
                </a:solidFill>
                <a:latin typeface="Calibri" panose="020F0502020204030204"/>
                <a:ea typeface="Calibri" panose="020F0502020204030204"/>
                <a:cs typeface="Calibri" panose="020F0502020204030204"/>
                <a:sym typeface="Calibri" panose="020F0502020204030204"/>
              </a:rPr>
              <a:t> </a:t>
            </a:r>
            <a:endParaRPr sz="1600" i="1" dirty="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35" name="Google Shape;144;g1ed7e3116c2_0_171">
            <a:extLst>
              <a:ext uri="{FF2B5EF4-FFF2-40B4-BE49-F238E27FC236}">
                <a16:creationId xmlns:a16="http://schemas.microsoft.com/office/drawing/2014/main" id="{C4674768-F9F6-4287-73AF-DBF3C4F42019}"/>
              </a:ext>
            </a:extLst>
          </p:cNvPr>
          <p:cNvSpPr txBox="1"/>
          <p:nvPr/>
        </p:nvSpPr>
        <p:spPr>
          <a:xfrm>
            <a:off x="8293391" y="5014131"/>
            <a:ext cx="2472088" cy="338514"/>
          </a:xfrm>
          <a:prstGeom prst="rect">
            <a:avLst/>
          </a:prstGeom>
          <a:solidFill>
            <a:schemeClr val="accent1">
              <a:lumMod val="40000"/>
              <a:lumOff val="60000"/>
            </a:schemeClr>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i="1" dirty="0">
                <a:solidFill>
                  <a:schemeClr val="dk1"/>
                </a:solidFill>
                <a:latin typeface="Calibri" panose="020F0502020204030204"/>
                <a:ea typeface="Calibri" panose="020F0502020204030204"/>
                <a:cs typeface="Calibri" panose="020F0502020204030204"/>
                <a:sym typeface="Calibri" panose="020F0502020204030204"/>
              </a:rPr>
              <a:t>Del 14 de </a:t>
            </a:r>
            <a:r>
              <a:rPr lang="en-US" sz="1600" i="1" dirty="0" err="1">
                <a:solidFill>
                  <a:schemeClr val="dk1"/>
                </a:solidFill>
                <a:latin typeface="Calibri" panose="020F0502020204030204"/>
                <a:ea typeface="Calibri" panose="020F0502020204030204"/>
                <a:cs typeface="Calibri" panose="020F0502020204030204"/>
                <a:sym typeface="Calibri" panose="020F0502020204030204"/>
              </a:rPr>
              <a:t>julio</a:t>
            </a:r>
            <a:r>
              <a:rPr lang="en-US" sz="1600" i="1" dirty="0">
                <a:solidFill>
                  <a:schemeClr val="dk1"/>
                </a:solidFill>
                <a:latin typeface="Calibri" panose="020F0502020204030204"/>
                <a:ea typeface="Calibri" panose="020F0502020204030204"/>
                <a:cs typeface="Calibri" panose="020F0502020204030204"/>
                <a:sym typeface="Calibri" panose="020F0502020204030204"/>
              </a:rPr>
              <a:t> al 14 </a:t>
            </a:r>
            <a:r>
              <a:rPr lang="en-US" sz="1600" i="1" dirty="0" err="1">
                <a:solidFill>
                  <a:schemeClr val="dk1"/>
                </a:solidFill>
                <a:latin typeface="Calibri" panose="020F0502020204030204"/>
                <a:ea typeface="Calibri" panose="020F0502020204030204"/>
                <a:cs typeface="Calibri" panose="020F0502020204030204"/>
                <a:sym typeface="Calibri" panose="020F0502020204030204"/>
              </a:rPr>
              <a:t>agosto</a:t>
            </a:r>
            <a:r>
              <a:rPr lang="en-US" sz="1600" i="1" dirty="0">
                <a:solidFill>
                  <a:schemeClr val="dk1"/>
                </a:solidFill>
                <a:latin typeface="Calibri" panose="020F0502020204030204"/>
                <a:ea typeface="Calibri" panose="020F0502020204030204"/>
                <a:cs typeface="Calibri" panose="020F0502020204030204"/>
                <a:sym typeface="Calibri" panose="020F0502020204030204"/>
              </a:rPr>
              <a:t> </a:t>
            </a:r>
            <a:endParaRPr sz="1600" i="1" dirty="0">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graphicFrame>
        <p:nvGraphicFramePr>
          <p:cNvPr id="5" name="Diagrama 4"/>
          <p:cNvGraphicFramePr/>
          <p:nvPr>
            <p:extLst>
              <p:ext uri="{D42A27DB-BD31-4B8C-83A1-F6EECF244321}">
                <p14:modId xmlns:p14="http://schemas.microsoft.com/office/powerpoint/2010/main" val="2421989302"/>
              </p:ext>
            </p:extLst>
          </p:nvPr>
        </p:nvGraphicFramePr>
        <p:xfrm>
          <a:off x="1299376" y="1899484"/>
          <a:ext cx="9593247" cy="44885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6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6" name="Rectangle 46"/>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7" name="Conector recto 16"/>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8" name="Conector recto 17"/>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9" name="Picture 66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28" name="Conector recto 127"/>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29" name="Imagen 128"/>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sp>
        <p:nvSpPr>
          <p:cNvPr id="130" name="Google Shape;125;g1ed7e3116c2_0_171"/>
          <p:cNvSpPr txBox="1"/>
          <p:nvPr/>
        </p:nvSpPr>
        <p:spPr>
          <a:xfrm>
            <a:off x="3723831" y="1193087"/>
            <a:ext cx="5158911"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latin typeface="Calibri" panose="020F0502020204030204"/>
                <a:ea typeface="Calibri" panose="020F0502020204030204"/>
                <a:cs typeface="Calibri" panose="020F0502020204030204"/>
                <a:sym typeface="Calibri" panose="020F0502020204030204"/>
              </a:rPr>
              <a:t>PLANIFICACIÓN DEL PROCESO</a:t>
            </a:r>
          </a:p>
        </p:txBody>
      </p:sp>
      <p:cxnSp>
        <p:nvCxnSpPr>
          <p:cNvPr id="131" name="Conector recto 130"/>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5" name="Rectangle 46"/>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36" name="Elipse 135"/>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7" name="Imagen 13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138" name="Rectangle 46"/>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7"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6" name="Rectangle 46"/>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7" name="Conector recto 16"/>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8" name="Conector recto 17"/>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9" name="Picture 6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28" name="Conector recto 127"/>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29" name="Imagen 12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cxnSp>
        <p:nvCxnSpPr>
          <p:cNvPr id="131" name="Conector recto 130"/>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5" name="Rectangle 46"/>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36" name="Elipse 135"/>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7" name="Imagen 13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138" name="Rectangle 46"/>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pic>
        <p:nvPicPr>
          <p:cNvPr id="3" name="Imagen 2"/>
          <p:cNvPicPr>
            <a:picLocks noChangeAspect="1"/>
          </p:cNvPicPr>
          <p:nvPr/>
        </p:nvPicPr>
        <p:blipFill rotWithShape="1">
          <a:blip r:embed="rId9"/>
          <a:srcRect l="32323" t="37926" r="32608" b="38009"/>
          <a:stretch>
            <a:fillRect/>
          </a:stretch>
        </p:blipFill>
        <p:spPr>
          <a:xfrm>
            <a:off x="336910" y="2460968"/>
            <a:ext cx="4536374" cy="2488793"/>
          </a:xfrm>
          <a:prstGeom prst="rect">
            <a:avLst/>
          </a:prstGeom>
        </p:spPr>
      </p:pic>
      <p:grpSp>
        <p:nvGrpSpPr>
          <p:cNvPr id="4" name="Grupo 3"/>
          <p:cNvGrpSpPr/>
          <p:nvPr/>
        </p:nvGrpSpPr>
        <p:grpSpPr>
          <a:xfrm>
            <a:off x="315137" y="1034012"/>
            <a:ext cx="2104012" cy="899965"/>
            <a:chOff x="233" y="2457381"/>
            <a:chExt cx="2104012" cy="899965"/>
          </a:xfrm>
        </p:grpSpPr>
        <p:sp>
          <p:nvSpPr>
            <p:cNvPr id="6" name="Rectángulo 5"/>
            <p:cNvSpPr/>
            <p:nvPr/>
          </p:nvSpPr>
          <p:spPr>
            <a:xfrm>
              <a:off x="233" y="2457381"/>
              <a:ext cx="2104012" cy="899965"/>
            </a:xfrm>
            <a:prstGeom prst="rect">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39" name="CuadroTexto 138"/>
            <p:cNvSpPr txBox="1"/>
            <p:nvPr/>
          </p:nvSpPr>
          <p:spPr>
            <a:xfrm>
              <a:off x="233" y="2457381"/>
              <a:ext cx="2104012" cy="8999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200" kern="1200" dirty="0"/>
                <a:t>1 ORGANIZACIÓN DEL PROCESO</a:t>
              </a:r>
            </a:p>
          </p:txBody>
        </p:sp>
      </p:grpSp>
      <p:sp>
        <p:nvSpPr>
          <p:cNvPr id="141" name="CuadroTexto 140"/>
          <p:cNvSpPr txBox="1"/>
          <p:nvPr/>
        </p:nvSpPr>
        <p:spPr>
          <a:xfrm>
            <a:off x="5163872" y="2641895"/>
            <a:ext cx="6823775" cy="2031325"/>
          </a:xfrm>
          <a:prstGeom prst="rect">
            <a:avLst/>
          </a:prstGeom>
          <a:noFill/>
        </p:spPr>
        <p:txBody>
          <a:bodyPr wrap="square">
            <a:spAutoFit/>
          </a:bodyPr>
          <a:lstStyle/>
          <a:p>
            <a:pPr algn="just"/>
            <a:r>
              <a:rPr lang="es-EC" dirty="0"/>
              <a:t>Realizarán una consulta a la ciudadanía de su territorio (ciudadanía en general, con énfasis en los enfoques de igualdad:</a:t>
            </a:r>
          </a:p>
          <a:p>
            <a:pPr algn="just"/>
            <a:endParaRPr lang="es-EC" dirty="0"/>
          </a:p>
          <a:p>
            <a:pPr algn="just"/>
            <a:r>
              <a:rPr lang="es-EC" dirty="0"/>
              <a:t>Pueblos y nacionalidades, personas en situación de movilidad humana, personas con discapacidad, género y generacional) con la finalidad de acordar un listado de temas o requerimientos ciudadanos sobre los cuales el GAD debe rendir cuentas.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7"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6" name="Rectangle 46"/>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7" name="Conector recto 16"/>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8" name="Conector recto 17"/>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9" name="Picture 6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28" name="Conector recto 127"/>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29" name="Imagen 12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cxnSp>
        <p:nvCxnSpPr>
          <p:cNvPr id="131" name="Conector recto 130"/>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5" name="Rectangle 46"/>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36" name="Elipse 135"/>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7" name="Imagen 13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138" name="Rectangle 46"/>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grpSp>
        <p:nvGrpSpPr>
          <p:cNvPr id="2" name="Grupo 1"/>
          <p:cNvGrpSpPr/>
          <p:nvPr/>
        </p:nvGrpSpPr>
        <p:grpSpPr>
          <a:xfrm>
            <a:off x="304867" y="993627"/>
            <a:ext cx="2104012" cy="899965"/>
            <a:chOff x="2496489" y="2457381"/>
            <a:chExt cx="2104012" cy="899965"/>
          </a:xfrm>
        </p:grpSpPr>
        <p:sp>
          <p:nvSpPr>
            <p:cNvPr id="5" name="Rectángulo 4"/>
            <p:cNvSpPr/>
            <p:nvPr/>
          </p:nvSpPr>
          <p:spPr>
            <a:xfrm>
              <a:off x="2496489" y="2457381"/>
              <a:ext cx="2104012" cy="899965"/>
            </a:xfrm>
            <a:prstGeom prst="rect">
              <a:avLst/>
            </a:prstGeom>
            <a:solidFill>
              <a:schemeClr val="accent3"/>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30" name="CuadroTexto 129"/>
            <p:cNvSpPr txBox="1"/>
            <p:nvPr/>
          </p:nvSpPr>
          <p:spPr>
            <a:xfrm>
              <a:off x="2496489" y="2457381"/>
              <a:ext cx="2104012" cy="8999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200" kern="1200" dirty="0"/>
                <a:t>2.- CONSULTA CIUDADANA</a:t>
              </a:r>
            </a:p>
          </p:txBody>
        </p:sp>
      </p:grpSp>
      <p:pic>
        <p:nvPicPr>
          <p:cNvPr id="140" name="Imagen 13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0924" y="2229837"/>
            <a:ext cx="4580395" cy="2398325"/>
          </a:xfrm>
          <a:prstGeom prst="rect">
            <a:avLst/>
          </a:prstGeom>
        </p:spPr>
      </p:pic>
      <p:sp>
        <p:nvSpPr>
          <p:cNvPr id="143" name="CuadroTexto 142"/>
          <p:cNvSpPr txBox="1"/>
          <p:nvPr/>
        </p:nvSpPr>
        <p:spPr>
          <a:xfrm>
            <a:off x="5565930" y="2551837"/>
            <a:ext cx="6381209" cy="1754326"/>
          </a:xfrm>
          <a:prstGeom prst="rect">
            <a:avLst/>
          </a:prstGeom>
          <a:noFill/>
        </p:spPr>
        <p:txBody>
          <a:bodyPr wrap="square">
            <a:spAutoFit/>
          </a:bodyPr>
          <a:lstStyle/>
          <a:p>
            <a:pPr algn="just"/>
            <a:r>
              <a:rPr lang="es-EC" dirty="0"/>
              <a:t>La Asamblea Ciudadana Local -o quien cumpliera tales funciones- convoca masivamente a la ciudadanía de su jurisdicción territorial con la finalidad de instalar un espacio de consulta sobre los temas que serán informados por parte de la autoridad. Para motivar el debate se instalarán mesas temáticas en función a los ejes del plan de desarrollo.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91627" y="2516207"/>
            <a:ext cx="2882756" cy="665760"/>
          </a:xfrm>
          <a:prstGeom prst="rect">
            <a:avLst/>
          </a:prstGeom>
          <a:noFill/>
        </p:spPr>
        <p:txBody>
          <a:bodyPr wrap="square" rtlCol="0">
            <a:spAutoFit/>
          </a:bodyPr>
          <a:lstStyle/>
          <a:p>
            <a:pPr algn="just"/>
            <a:r>
              <a:rPr lang="es-ES" sz="1240" dirty="0">
                <a:latin typeface="Arial" panose="020B0604020202020204" pitchFamily="34" charset="0"/>
                <a:cs typeface="Arial" panose="020B0604020202020204" pitchFamily="34" charset="0"/>
              </a:rPr>
              <a:t>Instalar un espacio de consulta sobre los temas que serán informados por parte de las autoridades. </a:t>
            </a:r>
          </a:p>
        </p:txBody>
      </p:sp>
      <p:sp>
        <p:nvSpPr>
          <p:cNvPr id="35" name="CuadroTexto 34"/>
          <p:cNvSpPr txBox="1"/>
          <p:nvPr/>
        </p:nvSpPr>
        <p:spPr>
          <a:xfrm>
            <a:off x="3998464" y="2460646"/>
            <a:ext cx="3619946" cy="664797"/>
          </a:xfrm>
          <a:prstGeom prst="rect">
            <a:avLst/>
          </a:prstGeom>
          <a:noFill/>
        </p:spPr>
        <p:txBody>
          <a:bodyPr wrap="square">
            <a:spAutoFit/>
          </a:bodyPr>
          <a:lstStyle/>
          <a:p>
            <a:pPr algn="just"/>
            <a:r>
              <a:rPr lang="es-ES" sz="1240" dirty="0">
                <a:latin typeface="Arial" panose="020B0604020202020204" pitchFamily="34" charset="0"/>
                <a:cs typeface="Arial" panose="020B0604020202020204" pitchFamily="34" charset="0"/>
              </a:rPr>
              <a:t>Con la finalidad de acordar un listado de temas o requerimientos ciudadanos sobre los cuales el GAD debe rendir cuentas.</a:t>
            </a:r>
          </a:p>
        </p:txBody>
      </p:sp>
      <p:pic>
        <p:nvPicPr>
          <p:cNvPr id="36" name="Imagen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2828" y="3601982"/>
            <a:ext cx="5771406" cy="2656114"/>
          </a:xfrm>
          <a:prstGeom prst="rect">
            <a:avLst/>
          </a:prstGeom>
        </p:spPr>
      </p:pic>
      <p:sp>
        <p:nvSpPr>
          <p:cNvPr id="37" name="CuadroTexto 36"/>
          <p:cNvSpPr txBox="1"/>
          <p:nvPr/>
        </p:nvSpPr>
        <p:spPr>
          <a:xfrm>
            <a:off x="8799020" y="2496045"/>
            <a:ext cx="2882756" cy="2768322"/>
          </a:xfrm>
          <a:prstGeom prst="rect">
            <a:avLst/>
          </a:prstGeom>
          <a:noFill/>
        </p:spPr>
        <p:txBody>
          <a:bodyPr wrap="square">
            <a:spAutoFit/>
          </a:bodyPr>
          <a:lstStyle/>
          <a:p>
            <a:pPr algn="l"/>
            <a:r>
              <a:rPr lang="es-ES" sz="1240" dirty="0">
                <a:latin typeface="Arial" panose="020B0604020202020204" pitchFamily="34" charset="0"/>
                <a:cs typeface="Arial" panose="020B0604020202020204" pitchFamily="34" charset="0"/>
              </a:rPr>
              <a:t>La Ciudadanía o quien cumpliera tales funciones- a través de su directorio, en reunión ampliada analizará los siguientes documentos que deben ser entregados por el GAD con anterioridad:</a:t>
            </a:r>
          </a:p>
          <a:p>
            <a:pPr algn="l"/>
            <a:r>
              <a:rPr lang="es-EC" sz="1240" dirty="0">
                <a:latin typeface="Arial" panose="020B0604020202020204" pitchFamily="34" charset="0"/>
                <a:cs typeface="Arial" panose="020B0604020202020204" pitchFamily="34" charset="0"/>
              </a:rPr>
              <a:t>1. Plan de Desarrollo y Ordenamiento Territorial.</a:t>
            </a:r>
          </a:p>
          <a:p>
            <a:pPr algn="l"/>
            <a:r>
              <a:rPr lang="es-EC" sz="1240" dirty="0">
                <a:latin typeface="Arial" panose="020B0604020202020204" pitchFamily="34" charset="0"/>
                <a:cs typeface="Arial" panose="020B0604020202020204" pitchFamily="34" charset="0"/>
              </a:rPr>
              <a:t>2. Oferta de campaña de la máxima autoridad.</a:t>
            </a:r>
          </a:p>
          <a:p>
            <a:pPr algn="l"/>
            <a:r>
              <a:rPr lang="es-EC" sz="1240" dirty="0">
                <a:latin typeface="Arial" panose="020B0604020202020204" pitchFamily="34" charset="0"/>
                <a:cs typeface="Arial" panose="020B0604020202020204" pitchFamily="34" charset="0"/>
              </a:rPr>
              <a:t>3. Plan Operativo Anual (POA) </a:t>
            </a:r>
          </a:p>
          <a:p>
            <a:pPr algn="l"/>
            <a:r>
              <a:rPr lang="es-EC" sz="1240" dirty="0">
                <a:latin typeface="Arial" panose="020B0604020202020204" pitchFamily="34" charset="0"/>
                <a:cs typeface="Arial" panose="020B0604020202020204" pitchFamily="34" charset="0"/>
              </a:rPr>
              <a:t>4. Listado de instituciones vinculadas</a:t>
            </a:r>
          </a:p>
          <a:p>
            <a:pPr algn="l"/>
            <a:endParaRPr lang="es-EC" sz="1240" dirty="0">
              <a:latin typeface="Arial" panose="020B0604020202020204" pitchFamily="34" charset="0"/>
              <a:cs typeface="Arial" panose="020B0604020202020204" pitchFamily="34" charset="0"/>
            </a:endParaRPr>
          </a:p>
          <a:p>
            <a:pPr algn="l"/>
            <a:endParaRPr lang="es-EC" sz="1240" dirty="0">
              <a:latin typeface="Arial" panose="020B0604020202020204" pitchFamily="34" charset="0"/>
              <a:cs typeface="Arial" panose="020B0604020202020204" pitchFamily="34" charset="0"/>
            </a:endParaRPr>
          </a:p>
        </p:txBody>
      </p:sp>
      <p:cxnSp>
        <p:nvCxnSpPr>
          <p:cNvPr id="9" name="Conector recto 8"/>
          <p:cNvCxnSpPr/>
          <p:nvPr/>
        </p:nvCxnSpPr>
        <p:spPr>
          <a:xfrm>
            <a:off x="1176663" y="2143756"/>
            <a:ext cx="9063736" cy="0"/>
          </a:xfrm>
          <a:prstGeom prst="line">
            <a:avLst/>
          </a:prstGeom>
          <a:ln w="381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1" name="Conector recto de flecha 10"/>
          <p:cNvCxnSpPr/>
          <p:nvPr/>
        </p:nvCxnSpPr>
        <p:spPr>
          <a:xfrm>
            <a:off x="1176662" y="2143755"/>
            <a:ext cx="0" cy="304807"/>
          </a:xfrm>
          <a:prstGeom prst="straightConnector1">
            <a:avLst/>
          </a:prstGeom>
          <a:ln w="3810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ector recto de flecha 43"/>
          <p:cNvCxnSpPr/>
          <p:nvPr/>
        </p:nvCxnSpPr>
        <p:spPr>
          <a:xfrm>
            <a:off x="5614134" y="2143755"/>
            <a:ext cx="0" cy="304807"/>
          </a:xfrm>
          <a:prstGeom prst="straightConnector1">
            <a:avLst/>
          </a:prstGeom>
          <a:ln w="3810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ector recto de flecha 44"/>
          <p:cNvCxnSpPr/>
          <p:nvPr/>
        </p:nvCxnSpPr>
        <p:spPr>
          <a:xfrm>
            <a:off x="10240398" y="2143755"/>
            <a:ext cx="0" cy="304807"/>
          </a:xfrm>
          <a:prstGeom prst="straightConnector1">
            <a:avLst/>
          </a:prstGeom>
          <a:ln w="38100">
            <a:solidFill>
              <a:srgbClr val="FF6600"/>
            </a:solidFill>
            <a:tailEnd type="triangle"/>
          </a:ln>
        </p:spPr>
        <p:style>
          <a:lnRef idx="1">
            <a:schemeClr val="accent1"/>
          </a:lnRef>
          <a:fillRef idx="0">
            <a:schemeClr val="accent1"/>
          </a:fillRef>
          <a:effectRef idx="0">
            <a:schemeClr val="accent1"/>
          </a:effectRef>
          <a:fontRef idx="minor">
            <a:schemeClr val="tx1"/>
          </a:fontRef>
        </p:style>
      </p:cxnSp>
      <p:sp>
        <p:nvSpPr>
          <p:cNvPr id="55" name="CuadroTexto 54"/>
          <p:cNvSpPr txBox="1"/>
          <p:nvPr/>
        </p:nvSpPr>
        <p:spPr>
          <a:xfrm>
            <a:off x="2329982" y="1387974"/>
            <a:ext cx="6375494" cy="370230"/>
          </a:xfrm>
          <a:prstGeom prst="rect">
            <a:avLst/>
          </a:prstGeom>
          <a:noFill/>
        </p:spPr>
        <p:txBody>
          <a:bodyPr wrap="square">
            <a:spAutoFit/>
          </a:bodyPr>
          <a:lstStyle/>
          <a:p>
            <a:pPr algn="ctr"/>
            <a:r>
              <a:rPr lang="es-EC" sz="1805" b="1" dirty="0"/>
              <a:t>CONCEJO DE PLANIFICACIÓN LOCAL - CIUDADANÍA</a:t>
            </a:r>
          </a:p>
        </p:txBody>
      </p:sp>
      <p:grpSp>
        <p:nvGrpSpPr>
          <p:cNvPr id="2" name="Grupo 1"/>
          <p:cNvGrpSpPr/>
          <p:nvPr/>
        </p:nvGrpSpPr>
        <p:grpSpPr>
          <a:xfrm>
            <a:off x="304867" y="993627"/>
            <a:ext cx="2104012" cy="899965"/>
            <a:chOff x="2496489" y="2457381"/>
            <a:chExt cx="2104012" cy="899965"/>
          </a:xfrm>
        </p:grpSpPr>
        <p:sp>
          <p:nvSpPr>
            <p:cNvPr id="3" name="Rectángulo 2"/>
            <p:cNvSpPr/>
            <p:nvPr/>
          </p:nvSpPr>
          <p:spPr>
            <a:xfrm>
              <a:off x="2496489" y="2457381"/>
              <a:ext cx="2104012" cy="899965"/>
            </a:xfrm>
            <a:prstGeom prst="rect">
              <a:avLst/>
            </a:prstGeom>
            <a:solidFill>
              <a:schemeClr val="accent3"/>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5" name="CuadroTexto 4"/>
            <p:cNvSpPr txBox="1"/>
            <p:nvPr/>
          </p:nvSpPr>
          <p:spPr>
            <a:xfrm>
              <a:off x="2496489" y="2457381"/>
              <a:ext cx="2104012" cy="8999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200" kern="1200" dirty="0"/>
                <a:t>2.- CONSULTA CIUDADANA</a:t>
              </a:r>
            </a:p>
          </p:txBody>
        </p:sp>
      </p:grpSp>
      <p:pic>
        <p:nvPicPr>
          <p:cNvPr id="6"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7" name="Rectangle 46"/>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8" name="Conector recto 17"/>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9" name="Conector recto 18"/>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20" name="Picture 6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2" name="Elipse 21"/>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2" name="Elipse 31"/>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33" name="Conector recto 32"/>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34" name="Imagen 3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cxnSp>
        <p:nvCxnSpPr>
          <p:cNvPr id="39" name="Conector recto 38"/>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0" name="Conector recto 39"/>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1" name="Conector recto 40"/>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42" name="Elipse 41"/>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43" name="Rectangle 46"/>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46" name="Elipse 45"/>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7" name="Imagen 4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48" name="Rectangle 46"/>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CuadroTexto 35"/>
          <p:cNvSpPr txBox="1"/>
          <p:nvPr/>
        </p:nvSpPr>
        <p:spPr>
          <a:xfrm>
            <a:off x="939759" y="1975339"/>
            <a:ext cx="10861715" cy="1815882"/>
          </a:xfrm>
          <a:prstGeom prst="rect">
            <a:avLst/>
          </a:prstGeom>
          <a:noFill/>
        </p:spPr>
        <p:txBody>
          <a:bodyPr wrap="square">
            <a:spAutoFit/>
          </a:bodyPr>
          <a:lstStyle/>
          <a:p>
            <a:pPr algn="just"/>
            <a:r>
              <a:rPr lang="es-ES" sz="1600" b="1" dirty="0">
                <a:latin typeface="Calibri" panose="020F0502020204030204" pitchFamily="34" charset="0"/>
              </a:rPr>
              <a:t>2.- Entrega de temas para que el GAD rinda cuentas</a:t>
            </a:r>
          </a:p>
          <a:p>
            <a:pPr algn="just"/>
            <a:endParaRPr lang="es-ES" sz="1600" dirty="0">
              <a:latin typeface="Calibri" panose="020F0502020204030204" pitchFamily="34" charset="0"/>
            </a:endParaRPr>
          </a:p>
          <a:p>
            <a:pPr lvl="1" algn="just"/>
            <a:r>
              <a:rPr lang="es-ES" sz="1600" dirty="0">
                <a:latin typeface="Calibri" panose="020F0502020204030204" pitchFamily="34" charset="0"/>
              </a:rPr>
              <a:t>Se entregará la lista de temas al GAD por medio de su Secretaría General. La que pondrá en conocimiento a la máxima autoridad para que su equipo técnico de respuesta aquel listado de preguntas.</a:t>
            </a:r>
          </a:p>
          <a:p>
            <a:pPr algn="just"/>
            <a:endParaRPr lang="es-ES" sz="1600" dirty="0">
              <a:latin typeface="Calibri" panose="020F0502020204030204" pitchFamily="34" charset="0"/>
            </a:endParaRPr>
          </a:p>
          <a:p>
            <a:pPr algn="just"/>
            <a:endParaRPr lang="es-ES" sz="1600" dirty="0">
              <a:latin typeface="Calibri" panose="020F0502020204030204" pitchFamily="34" charset="0"/>
            </a:endParaRPr>
          </a:p>
          <a:p>
            <a:pPr algn="just"/>
            <a:endParaRPr lang="es-ES" sz="1600" dirty="0">
              <a:latin typeface="Calibri" panose="020F0502020204030204" pitchFamily="34" charset="0"/>
            </a:endParaRP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2461" y="3429848"/>
            <a:ext cx="3036310" cy="2684542"/>
          </a:xfrm>
          <a:prstGeom prst="rect">
            <a:avLst/>
          </a:prstGeom>
        </p:spPr>
      </p:pic>
      <p:grpSp>
        <p:nvGrpSpPr>
          <p:cNvPr id="2" name="Grupo 1"/>
          <p:cNvGrpSpPr/>
          <p:nvPr/>
        </p:nvGrpSpPr>
        <p:grpSpPr>
          <a:xfrm>
            <a:off x="525377" y="873849"/>
            <a:ext cx="2104012" cy="899965"/>
            <a:chOff x="4992745" y="2457381"/>
            <a:chExt cx="2104012" cy="899965"/>
          </a:xfrm>
        </p:grpSpPr>
        <p:sp>
          <p:nvSpPr>
            <p:cNvPr id="3" name="Rectángulo 2"/>
            <p:cNvSpPr/>
            <p:nvPr/>
          </p:nvSpPr>
          <p:spPr>
            <a:xfrm>
              <a:off x="4992745" y="2457381"/>
              <a:ext cx="2104012" cy="899965"/>
            </a:xfrm>
            <a:prstGeom prst="rect">
              <a:avLst/>
            </a:prstGeom>
            <a:solidFill>
              <a:schemeClr val="accent6"/>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4" name="CuadroTexto 3"/>
            <p:cNvSpPr txBox="1"/>
            <p:nvPr/>
          </p:nvSpPr>
          <p:spPr>
            <a:xfrm>
              <a:off x="4992745" y="2457381"/>
              <a:ext cx="2104012" cy="8999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3.- ENTREGA DE TEMAS PARA QUE EL GAD RINDA CUENTAS</a:t>
              </a:r>
            </a:p>
          </p:txBody>
        </p:sp>
      </p:grpSp>
      <p:pic>
        <p:nvPicPr>
          <p:cNvPr id="5"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5" name="Rectangle 46"/>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6" name="Conector recto 15"/>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7" name="Conector recto 16"/>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8" name="Picture 6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32" name="Conector recto 31"/>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33" name="Imagen 3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cxnSp>
        <p:nvCxnSpPr>
          <p:cNvPr id="34" name="Conector recto 33"/>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5" name="Conector recto 34"/>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7" name="Conector recto 36"/>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42" name="Elipse 41"/>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43" name="Rectangle 46"/>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44" name="Elipse 43"/>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5" name="Imagen 4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46" name="Rectangle 46"/>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CuadroTexto 34"/>
          <p:cNvSpPr txBox="1"/>
          <p:nvPr/>
        </p:nvSpPr>
        <p:spPr>
          <a:xfrm>
            <a:off x="4055246" y="1075660"/>
            <a:ext cx="3669126" cy="405047"/>
          </a:xfrm>
          <a:prstGeom prst="rect">
            <a:avLst/>
          </a:prstGeom>
          <a:noFill/>
        </p:spPr>
        <p:txBody>
          <a:bodyPr wrap="square">
            <a:spAutoFit/>
          </a:bodyPr>
          <a:lstStyle/>
          <a:p>
            <a:pPr algn="just"/>
            <a:r>
              <a:rPr lang="es-EC" sz="2030" b="1" dirty="0">
                <a:solidFill>
                  <a:srgbClr val="FF6600"/>
                </a:solidFill>
                <a:latin typeface="Arial" panose="020B0604020202020204" pitchFamily="34" charset="0"/>
                <a:cs typeface="Arial" panose="020B0604020202020204" pitchFamily="34" charset="0"/>
              </a:rPr>
              <a:t>C</a:t>
            </a:r>
            <a:r>
              <a:rPr lang="es-EC" sz="1355" b="1" dirty="0">
                <a:latin typeface="Arial" panose="020B0604020202020204" pitchFamily="34" charset="0"/>
                <a:cs typeface="Arial" panose="020B0604020202020204" pitchFamily="34" charset="0"/>
              </a:rPr>
              <a:t>ONFORMACIÓN DEL EQUIPO MIXTO.</a:t>
            </a:r>
          </a:p>
        </p:txBody>
      </p:sp>
      <p:sp>
        <p:nvSpPr>
          <p:cNvPr id="36" name="CuadroTexto 35"/>
          <p:cNvSpPr txBox="1"/>
          <p:nvPr/>
        </p:nvSpPr>
        <p:spPr>
          <a:xfrm>
            <a:off x="1388916" y="2509636"/>
            <a:ext cx="1736092" cy="370230"/>
          </a:xfrm>
          <a:prstGeom prst="rect">
            <a:avLst/>
          </a:prstGeom>
          <a:noFill/>
        </p:spPr>
        <p:txBody>
          <a:bodyPr wrap="square">
            <a:spAutoFit/>
          </a:bodyPr>
          <a:lstStyle/>
          <a:p>
            <a:pPr algn="just"/>
            <a:r>
              <a:rPr lang="es-ES" sz="1355" b="1" dirty="0">
                <a:latin typeface="Arial" panose="020B0604020202020204" pitchFamily="34" charset="0"/>
                <a:cs typeface="Arial" panose="020B0604020202020204" pitchFamily="34" charset="0"/>
              </a:rPr>
              <a:t>EQUIPO MIXTO </a:t>
            </a:r>
            <a:r>
              <a:rPr lang="es-ES" sz="1805" b="1" dirty="0">
                <a:solidFill>
                  <a:srgbClr val="FF6600"/>
                </a:solidFill>
                <a:latin typeface="Arial" panose="020B0604020202020204" pitchFamily="34" charset="0"/>
                <a:cs typeface="Arial" panose="020B0604020202020204" pitchFamily="34" charset="0"/>
              </a:rPr>
              <a:t>1</a:t>
            </a:r>
            <a:endParaRPr lang="es-EC" sz="1355" b="1" dirty="0">
              <a:latin typeface="Arial" panose="020B0604020202020204" pitchFamily="34" charset="0"/>
              <a:cs typeface="Arial" panose="020B0604020202020204" pitchFamily="34" charset="0"/>
            </a:endParaRPr>
          </a:p>
        </p:txBody>
      </p:sp>
      <p:sp>
        <p:nvSpPr>
          <p:cNvPr id="38" name="CuadroTexto 37"/>
          <p:cNvSpPr txBox="1"/>
          <p:nvPr/>
        </p:nvSpPr>
        <p:spPr>
          <a:xfrm>
            <a:off x="560334" y="3142649"/>
            <a:ext cx="3923975" cy="1631216"/>
          </a:xfrm>
          <a:prstGeom prst="rect">
            <a:avLst/>
          </a:prstGeom>
          <a:noFill/>
        </p:spPr>
        <p:txBody>
          <a:bodyPr wrap="square">
            <a:spAutoFit/>
          </a:bodyPr>
          <a:lstStyle/>
          <a:p>
            <a:pPr marL="193675" indent="-193675" algn="just">
              <a:buFont typeface="Arial" panose="020B0604020202020204" pitchFamily="34" charset="0"/>
              <a:buChar char="•"/>
            </a:pPr>
            <a:r>
              <a:rPr lang="es-ES" sz="1200" b="1" dirty="0">
                <a:latin typeface="Arial" panose="020B0604020202020204" pitchFamily="34" charset="0"/>
                <a:cs typeface="Arial" panose="020B0604020202020204" pitchFamily="34" charset="0"/>
              </a:rPr>
              <a:t>LIDERADA POR EL GADMA</a:t>
            </a:r>
          </a:p>
          <a:p>
            <a:pPr marL="193675" indent="-193675" algn="just">
              <a:buFont typeface="Arial" panose="020B0604020202020204" pitchFamily="34" charset="0"/>
              <a:buChar char="•"/>
            </a:pPr>
            <a:endParaRPr lang="es-ES" sz="1200" b="1" dirty="0">
              <a:latin typeface="Arial" panose="020B0604020202020204" pitchFamily="34" charset="0"/>
              <a:cs typeface="Arial" panose="020B0604020202020204" pitchFamily="34" charset="0"/>
            </a:endParaRPr>
          </a:p>
          <a:p>
            <a:pPr marL="193675" indent="-193675" algn="just">
              <a:buFont typeface="Arial" panose="020B0604020202020204" pitchFamily="34" charset="0"/>
              <a:buChar char="•"/>
            </a:pPr>
            <a:r>
              <a:rPr lang="es-ES" sz="1200" b="1" dirty="0">
                <a:latin typeface="Arial" panose="020B0604020202020204" pitchFamily="34" charset="0"/>
                <a:cs typeface="Arial" panose="020B0604020202020204" pitchFamily="34" charset="0"/>
              </a:rPr>
              <a:t>CPL - INTEGRANTES CIUDADANOS – ORGANIZACIONES, ETC</a:t>
            </a:r>
          </a:p>
          <a:p>
            <a:pPr algn="just"/>
            <a:endParaRPr lang="es-ES" sz="1200" b="1" dirty="0">
              <a:solidFill>
                <a:srgbClr val="4421FF"/>
              </a:solidFill>
              <a:latin typeface="Arial" panose="020B0604020202020204" pitchFamily="34" charset="0"/>
              <a:cs typeface="Arial" panose="020B0604020202020204" pitchFamily="34" charset="0"/>
            </a:endParaRPr>
          </a:p>
          <a:p>
            <a:pPr algn="just"/>
            <a:r>
              <a:rPr lang="es-ES" sz="1400" dirty="0"/>
              <a:t>Será la encargada de analizar los temas presentados por la ciudadanía. </a:t>
            </a:r>
          </a:p>
          <a:p>
            <a:pPr algn="just"/>
            <a:endParaRPr lang="es-ES" sz="1200" dirty="0"/>
          </a:p>
        </p:txBody>
      </p:sp>
      <p:sp>
        <p:nvSpPr>
          <p:cNvPr id="41" name="CuadroTexto 40"/>
          <p:cNvSpPr txBox="1"/>
          <p:nvPr/>
        </p:nvSpPr>
        <p:spPr>
          <a:xfrm>
            <a:off x="8525974" y="2415579"/>
            <a:ext cx="1736092" cy="370230"/>
          </a:xfrm>
          <a:prstGeom prst="rect">
            <a:avLst/>
          </a:prstGeom>
          <a:noFill/>
        </p:spPr>
        <p:txBody>
          <a:bodyPr wrap="square">
            <a:spAutoFit/>
          </a:bodyPr>
          <a:lstStyle/>
          <a:p>
            <a:pPr algn="just"/>
            <a:r>
              <a:rPr lang="es-ES" sz="1355" b="1" dirty="0">
                <a:latin typeface="Arial" panose="020B0604020202020204" pitchFamily="34" charset="0"/>
                <a:cs typeface="Arial" panose="020B0604020202020204" pitchFamily="34" charset="0"/>
              </a:rPr>
              <a:t>EQUIPO MIXTO </a:t>
            </a:r>
            <a:r>
              <a:rPr lang="es-ES" sz="1805" b="1" dirty="0">
                <a:solidFill>
                  <a:srgbClr val="FF6600"/>
                </a:solidFill>
                <a:latin typeface="Arial" panose="020B0604020202020204" pitchFamily="34" charset="0"/>
                <a:cs typeface="Arial" panose="020B0604020202020204" pitchFamily="34" charset="0"/>
              </a:rPr>
              <a:t>2</a:t>
            </a:r>
            <a:endParaRPr lang="es-EC" sz="1355" b="1" dirty="0">
              <a:latin typeface="Arial" panose="020B0604020202020204" pitchFamily="34" charset="0"/>
              <a:cs typeface="Arial" panose="020B0604020202020204" pitchFamily="34" charset="0"/>
            </a:endParaRPr>
          </a:p>
        </p:txBody>
      </p:sp>
      <p:sp>
        <p:nvSpPr>
          <p:cNvPr id="43" name="CuadroTexto 42"/>
          <p:cNvSpPr txBox="1"/>
          <p:nvPr/>
        </p:nvSpPr>
        <p:spPr>
          <a:xfrm>
            <a:off x="7194978" y="2979284"/>
            <a:ext cx="4643252" cy="1754326"/>
          </a:xfrm>
          <a:prstGeom prst="rect">
            <a:avLst/>
          </a:prstGeom>
          <a:noFill/>
        </p:spPr>
        <p:txBody>
          <a:bodyPr wrap="square">
            <a:spAutoFit/>
          </a:bodyPr>
          <a:lstStyle/>
          <a:p>
            <a:pPr marL="193675" indent="-193675" algn="just">
              <a:buFont typeface="Arial" panose="020B0604020202020204" pitchFamily="34" charset="0"/>
              <a:buChar char="•"/>
            </a:pPr>
            <a:r>
              <a:rPr lang="es-ES" sz="1200" b="1" dirty="0">
                <a:latin typeface="Arial" panose="020B0604020202020204" pitchFamily="34" charset="0"/>
                <a:cs typeface="Arial" panose="020B0604020202020204" pitchFamily="34" charset="0"/>
              </a:rPr>
              <a:t>CPL-INTEGRANTES CIUDADANOS – ORGANIZACIONES,ETC</a:t>
            </a:r>
          </a:p>
          <a:p>
            <a:pPr algn="just"/>
            <a:endParaRPr lang="es-ES" sz="1200" b="1" dirty="0">
              <a:latin typeface="Arial" panose="020B0604020202020204" pitchFamily="34" charset="0"/>
              <a:cs typeface="Arial" panose="020B0604020202020204" pitchFamily="34" charset="0"/>
            </a:endParaRPr>
          </a:p>
          <a:p>
            <a:pPr marL="193675" indent="-193675" algn="just">
              <a:buFont typeface="Arial" panose="020B0604020202020204" pitchFamily="34" charset="0"/>
              <a:buChar char="•"/>
            </a:pPr>
            <a:r>
              <a:rPr lang="es-ES" sz="1200" b="1" dirty="0">
                <a:latin typeface="Arial" panose="020B0604020202020204" pitchFamily="34" charset="0"/>
                <a:cs typeface="Arial" panose="020B0604020202020204" pitchFamily="34" charset="0"/>
              </a:rPr>
              <a:t>TÉCNICOS DEL GADMA</a:t>
            </a:r>
            <a:endParaRPr lang="es-ES" sz="1200" b="1" dirty="0">
              <a:solidFill>
                <a:srgbClr val="4421FF"/>
              </a:solidFill>
              <a:latin typeface="Arial" panose="020B0604020202020204" pitchFamily="34" charset="0"/>
              <a:cs typeface="Arial" panose="020B0604020202020204" pitchFamily="34" charset="0"/>
            </a:endParaRPr>
          </a:p>
          <a:p>
            <a:pPr algn="just"/>
            <a:endParaRPr lang="es-ES" sz="1200" b="1" dirty="0">
              <a:solidFill>
                <a:srgbClr val="4421FF"/>
              </a:solidFill>
              <a:latin typeface="Arial" panose="020B0604020202020204" pitchFamily="34" charset="0"/>
              <a:cs typeface="Arial" panose="020B0604020202020204" pitchFamily="34" charset="0"/>
            </a:endParaRPr>
          </a:p>
          <a:p>
            <a:pPr algn="just"/>
            <a:r>
              <a:rPr lang="es-ES" sz="1200" dirty="0"/>
              <a:t>Su responsabilidad es velar el proceso de la deliberación pública y evaluación del Informe institucional, verificar la convocatoria a la deliberación pública, participar en la construcción de la metodología de las mesas de trabajo y sistematizar los aportes ciudadanos. </a:t>
            </a:r>
          </a:p>
        </p:txBody>
      </p:sp>
      <p:cxnSp>
        <p:nvCxnSpPr>
          <p:cNvPr id="74" name="Conector recto 73"/>
          <p:cNvCxnSpPr/>
          <p:nvPr/>
        </p:nvCxnSpPr>
        <p:spPr>
          <a:xfrm>
            <a:off x="2032379" y="2063997"/>
            <a:ext cx="7361641" cy="0"/>
          </a:xfrm>
          <a:prstGeom prst="line">
            <a:avLst/>
          </a:prstGeom>
          <a:ln w="381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77" name="Conector recto de flecha 76"/>
          <p:cNvCxnSpPr/>
          <p:nvPr/>
        </p:nvCxnSpPr>
        <p:spPr>
          <a:xfrm>
            <a:off x="9372493" y="2047395"/>
            <a:ext cx="0" cy="396000"/>
          </a:xfrm>
          <a:prstGeom prst="straightConnector1">
            <a:avLst/>
          </a:prstGeom>
          <a:ln w="3810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78" name="Conector recto de flecha 77"/>
          <p:cNvCxnSpPr/>
          <p:nvPr/>
        </p:nvCxnSpPr>
        <p:spPr>
          <a:xfrm>
            <a:off x="2032379" y="2092991"/>
            <a:ext cx="0" cy="304807"/>
          </a:xfrm>
          <a:prstGeom prst="straightConnector1">
            <a:avLst/>
          </a:prstGeom>
          <a:ln w="38100">
            <a:solidFill>
              <a:srgbClr val="FF6600"/>
            </a:solidFill>
            <a:tailEnd type="triangle"/>
          </a:ln>
        </p:spPr>
        <p:style>
          <a:lnRef idx="1">
            <a:schemeClr val="accent1"/>
          </a:lnRef>
          <a:fillRef idx="0">
            <a:schemeClr val="accent1"/>
          </a:fillRef>
          <a:effectRef idx="0">
            <a:schemeClr val="accent1"/>
          </a:effectRef>
          <a:fontRef idx="minor">
            <a:schemeClr val="tx1"/>
          </a:fontRef>
        </p:style>
      </p:cxnSp>
      <p:pic>
        <p:nvPicPr>
          <p:cNvPr id="2"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6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6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1" name="Rectangle 46"/>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2" name="Conector recto 11"/>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3" name="Conector recto 12"/>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4" name="Picture 6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6" name="Elipse 15"/>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7" name="Elipse 16"/>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8" name="Elipse 17"/>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9" name="Elipse 18"/>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0" name="Elipse 19"/>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Elipse 20"/>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27" name="Conector recto 26"/>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28" name="Imagen 2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cxnSp>
        <p:nvCxnSpPr>
          <p:cNvPr id="29" name="Conector recto 28"/>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0" name="Conector recto 29"/>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1" name="Conector recto 30"/>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32" name="Elipse 31"/>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3" name="Rectangle 46"/>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34" name="Elipse 33"/>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Imagen 3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39" name="Rectangle 46"/>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grpSp>
        <p:nvGrpSpPr>
          <p:cNvPr id="40" name="Grupo 39"/>
          <p:cNvGrpSpPr/>
          <p:nvPr/>
        </p:nvGrpSpPr>
        <p:grpSpPr>
          <a:xfrm>
            <a:off x="336910" y="863231"/>
            <a:ext cx="2104012" cy="899965"/>
            <a:chOff x="7489001" y="2457381"/>
            <a:chExt cx="2104012" cy="899965"/>
          </a:xfrm>
        </p:grpSpPr>
        <p:sp>
          <p:nvSpPr>
            <p:cNvPr id="42" name="Rectángulo 41"/>
            <p:cNvSpPr/>
            <p:nvPr/>
          </p:nvSpPr>
          <p:spPr>
            <a:xfrm>
              <a:off x="7489001" y="2457381"/>
              <a:ext cx="2104012" cy="899965"/>
            </a:xfrm>
            <a:prstGeom prst="rect">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44" name="CuadroTexto 43"/>
            <p:cNvSpPr txBox="1"/>
            <p:nvPr/>
          </p:nvSpPr>
          <p:spPr>
            <a:xfrm>
              <a:off x="7489001" y="2457381"/>
              <a:ext cx="2104012" cy="8999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200" kern="1200" dirty="0"/>
                <a:t>4.- INSTANCIA DE PARTICIPACIÓN</a:t>
              </a:r>
            </a:p>
          </p:txBody>
        </p:sp>
      </p:grpSp>
      <p:sp>
        <p:nvSpPr>
          <p:cNvPr id="46" name="CuadroTexto 45"/>
          <p:cNvSpPr txBox="1"/>
          <p:nvPr/>
        </p:nvSpPr>
        <p:spPr>
          <a:xfrm>
            <a:off x="2407125" y="5104917"/>
            <a:ext cx="6965368" cy="1200329"/>
          </a:xfrm>
          <a:prstGeom prst="rect">
            <a:avLst/>
          </a:prstGeom>
          <a:noFill/>
        </p:spPr>
        <p:txBody>
          <a:bodyPr wrap="square">
            <a:spAutoFit/>
          </a:bodyPr>
          <a:lstStyle/>
          <a:p>
            <a:pPr algn="ctr"/>
            <a:r>
              <a:rPr lang="es-EC" dirty="0"/>
              <a:t>La Instancia de Participación recibe las peticiones de la Asamblea Ciudadana Local y organiza un Equipo Técnico Mixto integrado de forma equitativa entre ciudadanos y técnicos del GAD, el cual define objetivos, cronograma y responsables.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7" name="Picture 66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6" name="Rectangle 46"/>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7" name="Conector recto 16"/>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8" name="Conector recto 17"/>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9" name="Picture 66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28" name="Conector recto 127"/>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29" name="Imagen 12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cxnSp>
        <p:nvCxnSpPr>
          <p:cNvPr id="131" name="Conector recto 130"/>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5" name="Rectangle 46"/>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36" name="Elipse 135"/>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7" name="Imagen 13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138" name="Rectangle 46"/>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grpSp>
        <p:nvGrpSpPr>
          <p:cNvPr id="2" name="Grupo 1"/>
          <p:cNvGrpSpPr/>
          <p:nvPr/>
        </p:nvGrpSpPr>
        <p:grpSpPr>
          <a:xfrm>
            <a:off x="42523" y="670713"/>
            <a:ext cx="4055343" cy="722095"/>
            <a:chOff x="2496489" y="2457381"/>
            <a:chExt cx="2104012" cy="899965"/>
          </a:xfrm>
        </p:grpSpPr>
        <p:sp>
          <p:nvSpPr>
            <p:cNvPr id="5" name="Rectángulo 4"/>
            <p:cNvSpPr/>
            <p:nvPr/>
          </p:nvSpPr>
          <p:spPr>
            <a:xfrm>
              <a:off x="2496489" y="2457381"/>
              <a:ext cx="2104012" cy="899965"/>
            </a:xfrm>
            <a:prstGeom prst="rect">
              <a:avLst/>
            </a:prstGeom>
            <a:solidFill>
              <a:schemeClr val="accent3"/>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30" name="CuadroTexto 129"/>
            <p:cNvSpPr txBox="1"/>
            <p:nvPr/>
          </p:nvSpPr>
          <p:spPr>
            <a:xfrm>
              <a:off x="2496489" y="2457381"/>
              <a:ext cx="2104012" cy="8999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800" kern="1200" dirty="0"/>
                <a:t>2.- CONSULTA CIUDADANA</a:t>
              </a:r>
            </a:p>
          </p:txBody>
        </p:sp>
      </p:grpSp>
      <p:pic>
        <p:nvPicPr>
          <p:cNvPr id="4" name="AQOtfCYkJbNhgRfiWqs4Z-wOjGQb22aT0vEiiEEemjNUi0uUGVtRahZEoSMrLPEKUSbWFVFX6zUUZxc4u7LKesiJ">
            <a:hlinkClick r:id="" action="ppaction://media"/>
            <a:extLst>
              <a:ext uri="{FF2B5EF4-FFF2-40B4-BE49-F238E27FC236}">
                <a16:creationId xmlns:a16="http://schemas.microsoft.com/office/drawing/2014/main" id="{E96B18BB-34AF-C4DD-7F16-9727FA781439}"/>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1722190" y="1495903"/>
            <a:ext cx="8311826" cy="467540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02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6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6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1" name="Rectangle 46"/>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2" name="Conector recto 11"/>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3" name="Conector recto 12"/>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4" name="Picture 6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6" name="Elipse 15"/>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7" name="Elipse 16"/>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8" name="Elipse 17"/>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9" name="Elipse 18"/>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0" name="Elipse 19"/>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Elipse 20"/>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27" name="Conector recto 26"/>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28" name="Imagen 2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cxnSp>
        <p:nvCxnSpPr>
          <p:cNvPr id="29" name="Conector recto 28"/>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0" name="Conector recto 29"/>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1" name="Conector recto 30"/>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32" name="Elipse 31"/>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3" name="Rectangle 46"/>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34" name="Elipse 33"/>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Imagen 3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39" name="Rectangle 46"/>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grpSp>
        <p:nvGrpSpPr>
          <p:cNvPr id="40" name="Grupo 39"/>
          <p:cNvGrpSpPr/>
          <p:nvPr/>
        </p:nvGrpSpPr>
        <p:grpSpPr>
          <a:xfrm>
            <a:off x="336910" y="863231"/>
            <a:ext cx="2104012" cy="899965"/>
            <a:chOff x="7489001" y="2457381"/>
            <a:chExt cx="2104012" cy="899965"/>
          </a:xfrm>
        </p:grpSpPr>
        <p:sp>
          <p:nvSpPr>
            <p:cNvPr id="42" name="Rectángulo 41"/>
            <p:cNvSpPr/>
            <p:nvPr/>
          </p:nvSpPr>
          <p:spPr>
            <a:xfrm>
              <a:off x="7489001" y="2457381"/>
              <a:ext cx="2104012" cy="899965"/>
            </a:xfrm>
            <a:prstGeom prst="rect">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44" name="CuadroTexto 43"/>
            <p:cNvSpPr txBox="1"/>
            <p:nvPr/>
          </p:nvSpPr>
          <p:spPr>
            <a:xfrm>
              <a:off x="7489001" y="2457381"/>
              <a:ext cx="2104012" cy="8999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200" kern="1200" dirty="0"/>
                <a:t>4.- INSTANCIA DE PARTICIPACIÓN</a:t>
              </a:r>
            </a:p>
          </p:txBody>
        </p:sp>
      </p:grpSp>
      <p:grpSp>
        <p:nvGrpSpPr>
          <p:cNvPr id="48" name="Grupo 47"/>
          <p:cNvGrpSpPr/>
          <p:nvPr/>
        </p:nvGrpSpPr>
        <p:grpSpPr>
          <a:xfrm>
            <a:off x="1575007" y="2030994"/>
            <a:ext cx="3794515" cy="1300054"/>
            <a:chOff x="7404096" y="2457381"/>
            <a:chExt cx="2188917" cy="899965"/>
          </a:xfrm>
          <a:solidFill>
            <a:srgbClr val="7030A0"/>
          </a:solidFill>
        </p:grpSpPr>
        <p:sp>
          <p:nvSpPr>
            <p:cNvPr id="49" name="Rectángulo 48"/>
            <p:cNvSpPr/>
            <p:nvPr/>
          </p:nvSpPr>
          <p:spPr>
            <a:xfrm>
              <a:off x="7489001" y="2457381"/>
              <a:ext cx="2104012" cy="899965"/>
            </a:xfrm>
            <a:prstGeom prst="rect">
              <a:avLst/>
            </a:prstGeom>
            <a:grp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50" name="CuadroTexto 49"/>
            <p:cNvSpPr txBox="1"/>
            <p:nvPr/>
          </p:nvSpPr>
          <p:spPr>
            <a:xfrm>
              <a:off x="7404096" y="2457381"/>
              <a:ext cx="2188917" cy="89996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just" defTabSz="977900">
                <a:lnSpc>
                  <a:spcPct val="90000"/>
                </a:lnSpc>
                <a:spcBef>
                  <a:spcPct val="0"/>
                </a:spcBef>
                <a:spcAft>
                  <a:spcPct val="35000"/>
                </a:spcAft>
                <a:buNone/>
              </a:pPr>
              <a:r>
                <a:rPr lang="es-EC" kern="1200" dirty="0"/>
                <a:t>Comisión 1: Liderada por el GAD y tendrá como integrantes ciudadanos y técnicos del GAD.</a:t>
              </a:r>
            </a:p>
          </p:txBody>
        </p:sp>
      </p:grpSp>
      <p:sp>
        <p:nvSpPr>
          <p:cNvPr id="52" name="CuadroTexto 51"/>
          <p:cNvSpPr txBox="1"/>
          <p:nvPr/>
        </p:nvSpPr>
        <p:spPr>
          <a:xfrm>
            <a:off x="5792579" y="3933883"/>
            <a:ext cx="5927912" cy="1754326"/>
          </a:xfrm>
          <a:prstGeom prst="rect">
            <a:avLst/>
          </a:prstGeom>
          <a:solidFill>
            <a:schemeClr val="accent4">
              <a:lumMod val="60000"/>
              <a:lumOff val="40000"/>
            </a:schemeClr>
          </a:solidFill>
          <a:ln w="57150">
            <a:solidFill>
              <a:schemeClr val="accent4"/>
            </a:solidFill>
          </a:ln>
        </p:spPr>
        <p:txBody>
          <a:bodyPr wrap="square">
            <a:spAutoFit/>
          </a:bodyPr>
          <a:lstStyle/>
          <a:p>
            <a:pPr algn="just"/>
            <a:r>
              <a:rPr lang="es-EC" dirty="0"/>
              <a:t>Su responsabilidad es evaluar la gestión institucional, elaborar el informe de Rendición de Cuentas para el CPCCS, presentado a través de su plataforma virtual, redactar el informe de Rendición de Cuentas para la ciudadanía, en forma conjunta con la Asamblea Ciudadana o quien cumpla este rol.</a:t>
            </a:r>
          </a:p>
        </p:txBody>
      </p:sp>
      <p:cxnSp>
        <p:nvCxnSpPr>
          <p:cNvPr id="56" name="Conector: angular 55"/>
          <p:cNvCxnSpPr>
            <a:stCxn id="50" idx="0"/>
            <a:endCxn id="52" idx="0"/>
          </p:cNvCxnSpPr>
          <p:nvPr/>
        </p:nvCxnSpPr>
        <p:spPr>
          <a:xfrm rot="16200000" flipH="1">
            <a:off x="5162955" y="340303"/>
            <a:ext cx="1902889" cy="5284270"/>
          </a:xfrm>
          <a:prstGeom prst="bentConnector3">
            <a:avLst>
              <a:gd name="adj1" fmla="val -12013"/>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62" name="CuadroTexto 61"/>
          <p:cNvSpPr txBox="1"/>
          <p:nvPr/>
        </p:nvSpPr>
        <p:spPr>
          <a:xfrm>
            <a:off x="5966812" y="5919193"/>
            <a:ext cx="1764024" cy="369332"/>
          </a:xfrm>
          <a:prstGeom prst="rect">
            <a:avLst/>
          </a:prstGeom>
          <a:noFill/>
        </p:spPr>
        <p:txBody>
          <a:bodyPr wrap="square">
            <a:spAutoFit/>
          </a:bodyPr>
          <a:lstStyle/>
          <a:p>
            <a:r>
              <a:rPr lang="es-EC" dirty="0"/>
              <a:t>Fases 2, 3 y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6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6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1" name="Rectangle 46"/>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2" name="Conector recto 11"/>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3" name="Conector recto 12"/>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4" name="Picture 6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6" name="Elipse 15"/>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7" name="Elipse 16"/>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8" name="Elipse 17"/>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9" name="Elipse 18"/>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0" name="Elipse 19"/>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Elipse 20"/>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27" name="Conector recto 26"/>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28" name="Imagen 2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cxnSp>
        <p:nvCxnSpPr>
          <p:cNvPr id="29" name="Conector recto 28"/>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0" name="Conector recto 29"/>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1" name="Conector recto 30"/>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32" name="Elipse 31"/>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3" name="Rectangle 46"/>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34" name="Elipse 33"/>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Imagen 3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39" name="Rectangle 46"/>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grpSp>
        <p:nvGrpSpPr>
          <p:cNvPr id="40" name="Grupo 39"/>
          <p:cNvGrpSpPr/>
          <p:nvPr/>
        </p:nvGrpSpPr>
        <p:grpSpPr>
          <a:xfrm>
            <a:off x="336910" y="863231"/>
            <a:ext cx="2104012" cy="899965"/>
            <a:chOff x="7489001" y="2457381"/>
            <a:chExt cx="2104012" cy="899965"/>
          </a:xfrm>
        </p:grpSpPr>
        <p:sp>
          <p:nvSpPr>
            <p:cNvPr id="42" name="Rectángulo 41"/>
            <p:cNvSpPr/>
            <p:nvPr/>
          </p:nvSpPr>
          <p:spPr>
            <a:xfrm>
              <a:off x="7489001" y="2457381"/>
              <a:ext cx="2104012" cy="899965"/>
            </a:xfrm>
            <a:prstGeom prst="rect">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44" name="CuadroTexto 43"/>
            <p:cNvSpPr txBox="1"/>
            <p:nvPr/>
          </p:nvSpPr>
          <p:spPr>
            <a:xfrm>
              <a:off x="7489001" y="2457381"/>
              <a:ext cx="2104012" cy="8999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EC" sz="2200" kern="1200" dirty="0"/>
                <a:t>4.- INSTANCIA DE PARTICIPACIÓN</a:t>
              </a:r>
            </a:p>
          </p:txBody>
        </p:sp>
      </p:grpSp>
      <p:grpSp>
        <p:nvGrpSpPr>
          <p:cNvPr id="48" name="Grupo 47"/>
          <p:cNvGrpSpPr/>
          <p:nvPr/>
        </p:nvGrpSpPr>
        <p:grpSpPr>
          <a:xfrm>
            <a:off x="1575007" y="2030994"/>
            <a:ext cx="3794515" cy="1300054"/>
            <a:chOff x="7404096" y="2457381"/>
            <a:chExt cx="2188917" cy="899965"/>
          </a:xfrm>
          <a:solidFill>
            <a:srgbClr val="7030A0"/>
          </a:solidFill>
        </p:grpSpPr>
        <p:sp>
          <p:nvSpPr>
            <p:cNvPr id="49" name="Rectángulo 48"/>
            <p:cNvSpPr/>
            <p:nvPr/>
          </p:nvSpPr>
          <p:spPr>
            <a:xfrm>
              <a:off x="7489001" y="2457381"/>
              <a:ext cx="2104012" cy="899965"/>
            </a:xfrm>
            <a:prstGeom prst="rect">
              <a:avLst/>
            </a:prstGeom>
            <a:grp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50" name="CuadroTexto 49"/>
            <p:cNvSpPr txBox="1"/>
            <p:nvPr/>
          </p:nvSpPr>
          <p:spPr>
            <a:xfrm>
              <a:off x="7404096" y="2457381"/>
              <a:ext cx="2188917" cy="89996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just" defTabSz="977900">
                <a:lnSpc>
                  <a:spcPct val="90000"/>
                </a:lnSpc>
                <a:spcBef>
                  <a:spcPct val="0"/>
                </a:spcBef>
                <a:spcAft>
                  <a:spcPct val="35000"/>
                </a:spcAft>
                <a:buNone/>
              </a:pPr>
              <a:r>
                <a:rPr lang="es-EC" kern="1200" dirty="0"/>
                <a:t>Comisión 2: Liderada por la ciudadanía</a:t>
              </a:r>
            </a:p>
            <a:p>
              <a:pPr marL="0" lvl="0" indent="0" algn="just" defTabSz="977900">
                <a:lnSpc>
                  <a:spcPct val="90000"/>
                </a:lnSpc>
                <a:spcBef>
                  <a:spcPct val="0"/>
                </a:spcBef>
                <a:spcAft>
                  <a:spcPct val="35000"/>
                </a:spcAft>
                <a:buNone/>
              </a:pPr>
              <a:r>
                <a:rPr lang="es-EC" kern="1200" dirty="0"/>
                <a:t>y conformada por ciudadanos y técnicos</a:t>
              </a:r>
            </a:p>
            <a:p>
              <a:pPr marL="0" lvl="0" indent="0" algn="just" defTabSz="977900">
                <a:lnSpc>
                  <a:spcPct val="90000"/>
                </a:lnSpc>
                <a:spcBef>
                  <a:spcPct val="0"/>
                </a:spcBef>
                <a:spcAft>
                  <a:spcPct val="35000"/>
                </a:spcAft>
                <a:buNone/>
              </a:pPr>
              <a:r>
                <a:rPr lang="es-EC" kern="1200" dirty="0"/>
                <a:t>del GAD</a:t>
              </a:r>
            </a:p>
          </p:txBody>
        </p:sp>
      </p:grpSp>
      <p:sp>
        <p:nvSpPr>
          <p:cNvPr id="52" name="CuadroTexto 51"/>
          <p:cNvSpPr txBox="1"/>
          <p:nvPr/>
        </p:nvSpPr>
        <p:spPr>
          <a:xfrm>
            <a:off x="5792579" y="3933883"/>
            <a:ext cx="5927912" cy="923330"/>
          </a:xfrm>
          <a:prstGeom prst="rect">
            <a:avLst/>
          </a:prstGeom>
          <a:solidFill>
            <a:schemeClr val="accent4">
              <a:lumMod val="60000"/>
              <a:lumOff val="40000"/>
            </a:schemeClr>
          </a:solidFill>
          <a:ln w="57150">
            <a:solidFill>
              <a:schemeClr val="accent4"/>
            </a:solidFill>
          </a:ln>
        </p:spPr>
        <p:txBody>
          <a:bodyPr wrap="square">
            <a:spAutoFit/>
          </a:bodyPr>
          <a:lstStyle/>
          <a:p>
            <a:pPr algn="just"/>
            <a:r>
              <a:rPr lang="es-EC" dirty="0"/>
              <a:t>verificar la convocatoria a la deliberación pública, participar en la construcción de la metodología de las mesas de trabajo y sistematizar los aportes ciudadanos. (Fase 3).</a:t>
            </a:r>
          </a:p>
        </p:txBody>
      </p:sp>
      <p:cxnSp>
        <p:nvCxnSpPr>
          <p:cNvPr id="56" name="Conector: angular 55"/>
          <p:cNvCxnSpPr>
            <a:stCxn id="50" idx="0"/>
            <a:endCxn id="52" idx="0"/>
          </p:cNvCxnSpPr>
          <p:nvPr/>
        </p:nvCxnSpPr>
        <p:spPr>
          <a:xfrm rot="16200000" flipH="1">
            <a:off x="5162955" y="340303"/>
            <a:ext cx="1902889" cy="5284270"/>
          </a:xfrm>
          <a:prstGeom prst="bentConnector3">
            <a:avLst>
              <a:gd name="adj1" fmla="val -12013"/>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graphicFrame>
        <p:nvGraphicFramePr>
          <p:cNvPr id="5" name="Diagrama 4"/>
          <p:cNvGraphicFramePr/>
          <p:nvPr>
            <p:extLst>
              <p:ext uri="{D42A27DB-BD31-4B8C-83A1-F6EECF244321}">
                <p14:modId xmlns:p14="http://schemas.microsoft.com/office/powerpoint/2010/main" val="1974688660"/>
              </p:ext>
            </p:extLst>
          </p:nvPr>
        </p:nvGraphicFramePr>
        <p:xfrm>
          <a:off x="167876" y="1484055"/>
          <a:ext cx="11965604" cy="23132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6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6" name="Rectangle 46"/>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7" name="Conector recto 16"/>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8" name="Conector recto 17"/>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9" name="Picture 66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28" name="Conector recto 127"/>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29" name="Imagen 128"/>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sp>
        <p:nvSpPr>
          <p:cNvPr id="130" name="Google Shape;125;g1ed7e3116c2_0_171"/>
          <p:cNvSpPr txBox="1"/>
          <p:nvPr/>
        </p:nvSpPr>
        <p:spPr>
          <a:xfrm>
            <a:off x="3208099" y="872500"/>
            <a:ext cx="5158911"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err="1">
                <a:latin typeface="Calibri" panose="020F0502020204030204"/>
                <a:ea typeface="Calibri" panose="020F0502020204030204"/>
                <a:cs typeface="Calibri" panose="020F0502020204030204"/>
                <a:sym typeface="Calibri" panose="020F0502020204030204"/>
              </a:rPr>
              <a:t>EVALUACIÓN</a:t>
            </a:r>
            <a:r>
              <a:rPr lang="en-US" sz="2800" b="1" dirty="0">
                <a:latin typeface="Calibri" panose="020F0502020204030204"/>
                <a:ea typeface="Calibri" panose="020F0502020204030204"/>
                <a:cs typeface="Calibri" panose="020F0502020204030204"/>
                <a:sym typeface="Calibri" panose="020F0502020204030204"/>
              </a:rPr>
              <a:t> DE LA </a:t>
            </a:r>
            <a:r>
              <a:rPr lang="en-US" sz="2800" b="1" dirty="0" err="1">
                <a:latin typeface="Calibri" panose="020F0502020204030204"/>
                <a:ea typeface="Calibri" panose="020F0502020204030204"/>
                <a:cs typeface="Calibri" panose="020F0502020204030204"/>
                <a:sym typeface="Calibri" panose="020F0502020204030204"/>
              </a:rPr>
              <a:t>GESTIÓN</a:t>
            </a:r>
            <a:endParaRPr lang="en-US" sz="2800" b="1" dirty="0">
              <a:latin typeface="Calibri" panose="020F0502020204030204"/>
              <a:ea typeface="Calibri" panose="020F0502020204030204"/>
              <a:cs typeface="Calibri" panose="020F0502020204030204"/>
              <a:sym typeface="Calibri" panose="020F0502020204030204"/>
            </a:endParaRPr>
          </a:p>
        </p:txBody>
      </p:sp>
      <p:cxnSp>
        <p:nvCxnSpPr>
          <p:cNvPr id="131" name="Conector recto 130"/>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5" name="Rectangle 46"/>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36" name="Elipse 135"/>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7" name="Imagen 13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138" name="Rectangle 46"/>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grpSp>
        <p:nvGrpSpPr>
          <p:cNvPr id="2" name="Grupo 1"/>
          <p:cNvGrpSpPr/>
          <p:nvPr/>
        </p:nvGrpSpPr>
        <p:grpSpPr>
          <a:xfrm>
            <a:off x="86993" y="4065879"/>
            <a:ext cx="2881837" cy="1467827"/>
            <a:chOff x="1121" y="2449365"/>
            <a:chExt cx="2383945" cy="866110"/>
          </a:xfrm>
          <a:solidFill>
            <a:schemeClr val="accent4">
              <a:lumMod val="40000"/>
              <a:lumOff val="60000"/>
            </a:schemeClr>
          </a:solidFill>
        </p:grpSpPr>
        <p:sp>
          <p:nvSpPr>
            <p:cNvPr id="3" name="Rectángulo 2"/>
            <p:cNvSpPr/>
            <p:nvPr/>
          </p:nvSpPr>
          <p:spPr>
            <a:xfrm>
              <a:off x="1121" y="2449365"/>
              <a:ext cx="2383945" cy="866110"/>
            </a:xfrm>
            <a:prstGeom prst="rect">
              <a:avLst/>
            </a:prstGeom>
            <a:grp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4" name="CuadroTexto 3"/>
            <p:cNvSpPr txBox="1"/>
            <p:nvPr/>
          </p:nvSpPr>
          <p:spPr>
            <a:xfrm>
              <a:off x="1121" y="2449365"/>
              <a:ext cx="2383945" cy="86611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es-EC" sz="1600" kern="1200" dirty="0">
                  <a:solidFill>
                    <a:schemeClr val="tx1"/>
                  </a:solidFill>
                </a:rPr>
                <a:t>Es el momento de hacer una evaluación de la gestión institucional y a partir de esa evaluación escribir el respectivo </a:t>
              </a:r>
              <a:r>
                <a:rPr lang="es-EC" sz="1600" b="1" kern="1200" dirty="0">
                  <a:solidFill>
                    <a:schemeClr val="tx1"/>
                  </a:solidFill>
                </a:rPr>
                <a:t>INFORME</a:t>
              </a:r>
              <a:r>
                <a:rPr lang="es-EC" sz="1600" kern="1200" dirty="0">
                  <a:solidFill>
                    <a:schemeClr val="tx1"/>
                  </a:solidFill>
                </a:rPr>
                <a:t>, tarea a cargo de la comisión liderada por el GAD.</a:t>
              </a:r>
            </a:p>
          </p:txBody>
        </p:sp>
      </p:grpSp>
      <p:grpSp>
        <p:nvGrpSpPr>
          <p:cNvPr id="6" name="Grupo 5"/>
          <p:cNvGrpSpPr/>
          <p:nvPr/>
        </p:nvGrpSpPr>
        <p:grpSpPr>
          <a:xfrm>
            <a:off x="3602225" y="4065879"/>
            <a:ext cx="2448000" cy="1545816"/>
            <a:chOff x="3788680" y="1377820"/>
            <a:chExt cx="2184193" cy="934261"/>
          </a:xfrm>
          <a:solidFill>
            <a:schemeClr val="bg1">
              <a:lumMod val="85000"/>
            </a:schemeClr>
          </a:solidFill>
        </p:grpSpPr>
        <p:sp>
          <p:nvSpPr>
            <p:cNvPr id="139" name="Rectángulo 138"/>
            <p:cNvSpPr/>
            <p:nvPr/>
          </p:nvSpPr>
          <p:spPr>
            <a:xfrm>
              <a:off x="3788680" y="1377820"/>
              <a:ext cx="2184193" cy="934261"/>
            </a:xfrm>
            <a:prstGeom prst="rect">
              <a:avLst/>
            </a:prstGeom>
            <a:grp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40" name="CuadroTexto 139"/>
            <p:cNvSpPr txBox="1"/>
            <p:nvPr/>
          </p:nvSpPr>
          <p:spPr>
            <a:xfrm>
              <a:off x="3788680" y="1377820"/>
              <a:ext cx="2184193" cy="93426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es-EC" sz="1600" kern="1200" dirty="0">
                  <a:solidFill>
                    <a:schemeClr val="tx1"/>
                  </a:solidFill>
                </a:rPr>
                <a:t>El GAD llena el formulario de Rendición de Cuentas en formato Excel establecido por el CPCCS, el cual ayudará a organizar la información recopilada</a:t>
              </a:r>
            </a:p>
          </p:txBody>
        </p:sp>
      </p:grpSp>
      <p:grpSp>
        <p:nvGrpSpPr>
          <p:cNvPr id="141" name="Grupo 140"/>
          <p:cNvGrpSpPr/>
          <p:nvPr/>
        </p:nvGrpSpPr>
        <p:grpSpPr>
          <a:xfrm>
            <a:off x="6555684" y="4043778"/>
            <a:ext cx="2881837" cy="1498704"/>
            <a:chOff x="7107037" y="1366943"/>
            <a:chExt cx="2184193" cy="934261"/>
          </a:xfrm>
          <a:solidFill>
            <a:schemeClr val="accent6">
              <a:lumMod val="40000"/>
              <a:lumOff val="60000"/>
            </a:schemeClr>
          </a:solidFill>
        </p:grpSpPr>
        <p:sp>
          <p:nvSpPr>
            <p:cNvPr id="142" name="Rectángulo 141"/>
            <p:cNvSpPr/>
            <p:nvPr/>
          </p:nvSpPr>
          <p:spPr>
            <a:xfrm>
              <a:off x="7107037" y="1366943"/>
              <a:ext cx="2184193" cy="934261"/>
            </a:xfrm>
            <a:prstGeom prst="rect">
              <a:avLst/>
            </a:prstGeom>
            <a:grp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43" name="CuadroTexto 142"/>
            <p:cNvSpPr txBox="1"/>
            <p:nvPr/>
          </p:nvSpPr>
          <p:spPr>
            <a:xfrm>
              <a:off x="7107037" y="1366943"/>
              <a:ext cx="2184193" cy="93426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es-EC" sz="1600" kern="1200" dirty="0">
                  <a:solidFill>
                    <a:schemeClr val="tx1"/>
                  </a:solidFill>
                </a:rPr>
                <a:t>El informe de Rendición de Cuentas para la ciudadanía debe ser aprobado por la máxima autoridad del GAD.</a:t>
              </a:r>
            </a:p>
          </p:txBody>
        </p:sp>
      </p:grpSp>
      <p:sp>
        <p:nvSpPr>
          <p:cNvPr id="145" name="CuadroTexto 144"/>
          <p:cNvSpPr txBox="1"/>
          <p:nvPr/>
        </p:nvSpPr>
        <p:spPr>
          <a:xfrm>
            <a:off x="9781342" y="4065879"/>
            <a:ext cx="2251493" cy="1815882"/>
          </a:xfrm>
          <a:prstGeom prst="rect">
            <a:avLst/>
          </a:prstGeom>
          <a:solidFill>
            <a:schemeClr val="accent4">
              <a:lumMod val="40000"/>
              <a:lumOff val="60000"/>
            </a:schemeClr>
          </a:solidFill>
        </p:spPr>
        <p:txBody>
          <a:bodyPr wrap="square">
            <a:spAutoFit/>
          </a:bodyPr>
          <a:lstStyle/>
          <a:p>
            <a:pPr algn="just"/>
            <a:r>
              <a:rPr lang="es-EC" sz="1600" dirty="0"/>
              <a:t> el GAD deberá enviar el informe narrativo a la Asamblea Ciudadana Local - o quien cumpla tales funciones - por lo menos 15 días antes de la Deliberación.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graphicFrame>
        <p:nvGraphicFramePr>
          <p:cNvPr id="5" name="Diagrama 4"/>
          <p:cNvGraphicFramePr/>
          <p:nvPr>
            <p:extLst>
              <p:ext uri="{D42A27DB-BD31-4B8C-83A1-F6EECF244321}">
                <p14:modId xmlns:p14="http://schemas.microsoft.com/office/powerpoint/2010/main" val="592094708"/>
              </p:ext>
            </p:extLst>
          </p:nvPr>
        </p:nvGraphicFramePr>
        <p:xfrm>
          <a:off x="167876" y="1484055"/>
          <a:ext cx="11965604" cy="41140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6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6" name="Rectangle 46"/>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7" name="Conector recto 16"/>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8" name="Conector recto 17"/>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9" name="Picture 66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28" name="Conector recto 127"/>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29" name="Imagen 128"/>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sp>
        <p:nvSpPr>
          <p:cNvPr id="130" name="Google Shape;125;g1ed7e3116c2_0_171"/>
          <p:cNvSpPr txBox="1"/>
          <p:nvPr/>
        </p:nvSpPr>
        <p:spPr>
          <a:xfrm>
            <a:off x="3341405" y="872182"/>
            <a:ext cx="5158911"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err="1">
                <a:latin typeface="Calibri" panose="020F0502020204030204"/>
                <a:ea typeface="Calibri" panose="020F0502020204030204"/>
                <a:cs typeface="Calibri" panose="020F0502020204030204"/>
                <a:sym typeface="Calibri" panose="020F0502020204030204"/>
              </a:rPr>
              <a:t>DELIBERACIÓN</a:t>
            </a:r>
            <a:r>
              <a:rPr lang="en-US" sz="2800" b="1" dirty="0">
                <a:latin typeface="Calibri" panose="020F0502020204030204"/>
                <a:ea typeface="Calibri" panose="020F0502020204030204"/>
                <a:cs typeface="Calibri" panose="020F0502020204030204"/>
                <a:sym typeface="Calibri" panose="020F0502020204030204"/>
              </a:rPr>
              <a:t> </a:t>
            </a:r>
            <a:r>
              <a:rPr lang="en-US" sz="2800" b="1" dirty="0" err="1">
                <a:latin typeface="Calibri" panose="020F0502020204030204"/>
                <a:ea typeface="Calibri" panose="020F0502020204030204"/>
                <a:cs typeface="Calibri" panose="020F0502020204030204"/>
                <a:sym typeface="Calibri" panose="020F0502020204030204"/>
              </a:rPr>
              <a:t>PÚBLICA</a:t>
            </a:r>
            <a:endParaRPr lang="en-US" sz="2800" b="1" dirty="0">
              <a:latin typeface="Calibri" panose="020F0502020204030204"/>
              <a:ea typeface="Calibri" panose="020F0502020204030204"/>
              <a:cs typeface="Calibri" panose="020F0502020204030204"/>
              <a:sym typeface="Calibri" panose="020F0502020204030204"/>
            </a:endParaRPr>
          </a:p>
        </p:txBody>
      </p:sp>
      <p:cxnSp>
        <p:nvCxnSpPr>
          <p:cNvPr id="131" name="Conector recto 130"/>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5" name="Rectangle 46"/>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36" name="Elipse 135"/>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7" name="Imagen 13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138" name="Rectangle 46"/>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7"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6" name="Rectangle 46"/>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7" name="Conector recto 16"/>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8" name="Conector recto 17"/>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9" name="Picture 6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28" name="Conector recto 127"/>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29" name="Imagen 12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cxnSp>
        <p:nvCxnSpPr>
          <p:cNvPr id="131" name="Conector recto 130"/>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5" name="Rectangle 46"/>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36" name="Elipse 135"/>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7" name="Imagen 13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138" name="Rectangle 46"/>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grpSp>
        <p:nvGrpSpPr>
          <p:cNvPr id="2" name="Grupo 1"/>
          <p:cNvGrpSpPr/>
          <p:nvPr/>
        </p:nvGrpSpPr>
        <p:grpSpPr>
          <a:xfrm>
            <a:off x="395171" y="1135251"/>
            <a:ext cx="2296864" cy="681089"/>
            <a:chOff x="4813284" y="171400"/>
            <a:chExt cx="2296864" cy="681089"/>
          </a:xfrm>
        </p:grpSpPr>
        <p:sp>
          <p:nvSpPr>
            <p:cNvPr id="139" name="Rectángulo 138"/>
            <p:cNvSpPr/>
            <p:nvPr/>
          </p:nvSpPr>
          <p:spPr>
            <a:xfrm>
              <a:off x="4813284" y="171400"/>
              <a:ext cx="2296864" cy="681089"/>
            </a:xfrm>
            <a:prstGeom prst="rect">
              <a:avLst/>
            </a:prstGeom>
            <a:solidFill>
              <a:schemeClr val="accent6">
                <a:lumMod val="60000"/>
                <a:lumOff val="40000"/>
              </a:schemeClr>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40" name="CuadroTexto 139"/>
            <p:cNvSpPr txBox="1"/>
            <p:nvPr/>
          </p:nvSpPr>
          <p:spPr>
            <a:xfrm>
              <a:off x="4813284" y="171400"/>
              <a:ext cx="2296864" cy="6810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EC" sz="2400" kern="1200" noProof="0" dirty="0">
                  <a:solidFill>
                    <a:schemeClr val="tx1"/>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 2</a:t>
              </a:r>
              <a:endParaRPr lang="es-EC" sz="2400" kern="1200" noProof="0" dirty="0">
                <a:solidFill>
                  <a:schemeClr val="tx1"/>
                </a:solidFill>
              </a:endParaRPr>
            </a:p>
          </p:txBody>
        </p:sp>
      </p:grpSp>
      <p:grpSp>
        <p:nvGrpSpPr>
          <p:cNvPr id="3" name="Grupo 2"/>
          <p:cNvGrpSpPr/>
          <p:nvPr/>
        </p:nvGrpSpPr>
        <p:grpSpPr>
          <a:xfrm>
            <a:off x="2692035" y="2181573"/>
            <a:ext cx="3046124" cy="1106686"/>
            <a:chOff x="0" y="2084573"/>
            <a:chExt cx="3046124" cy="1106686"/>
          </a:xfrm>
        </p:grpSpPr>
        <p:sp>
          <p:nvSpPr>
            <p:cNvPr id="4" name="Rectángulo 3"/>
            <p:cNvSpPr/>
            <p:nvPr/>
          </p:nvSpPr>
          <p:spPr>
            <a:xfrm>
              <a:off x="0" y="2084573"/>
              <a:ext cx="3046124" cy="1106686"/>
            </a:xfrm>
            <a:prstGeom prst="rect">
              <a:avLst/>
            </a:prstGeom>
            <a:solidFill>
              <a:schemeClr val="accent1"/>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6" name="CuadroTexto 5"/>
            <p:cNvSpPr txBox="1"/>
            <p:nvPr/>
          </p:nvSpPr>
          <p:spPr>
            <a:xfrm>
              <a:off x="0" y="2084573"/>
              <a:ext cx="3046124" cy="110668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1.- LA ASAMBLEA CIUDADANA LOCAL EVALÚA EL INFORME DE RENDICIÓN DE CUENTAS</a:t>
              </a:r>
            </a:p>
          </p:txBody>
        </p:sp>
      </p:grpSp>
      <p:grpSp>
        <p:nvGrpSpPr>
          <p:cNvPr id="141" name="Grupo 140"/>
          <p:cNvGrpSpPr/>
          <p:nvPr/>
        </p:nvGrpSpPr>
        <p:grpSpPr>
          <a:xfrm>
            <a:off x="5738159" y="4101763"/>
            <a:ext cx="5160327" cy="1491516"/>
            <a:chOff x="3380707" y="2082505"/>
            <a:chExt cx="2587302" cy="1106686"/>
          </a:xfrm>
        </p:grpSpPr>
        <p:sp>
          <p:nvSpPr>
            <p:cNvPr id="142" name="Rectángulo 141"/>
            <p:cNvSpPr/>
            <p:nvPr/>
          </p:nvSpPr>
          <p:spPr>
            <a:xfrm>
              <a:off x="3380707" y="2082505"/>
              <a:ext cx="2587302" cy="1106686"/>
            </a:xfrm>
            <a:prstGeom prst="rect">
              <a:avLst/>
            </a:prstGeom>
            <a:solidFill>
              <a:schemeClr val="accent4"/>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43" name="CuadroTexto 142"/>
            <p:cNvSpPr txBox="1"/>
            <p:nvPr/>
          </p:nvSpPr>
          <p:spPr>
            <a:xfrm>
              <a:off x="3485736" y="2082505"/>
              <a:ext cx="2377244" cy="110668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es-EC" sz="1800" kern="1200" dirty="0"/>
                <a:t>Conjuntamente con la comisión liderada por la ciudadanía, una suerte de sorteo en el cual se nombre un orador u oradora para que presente dichas opiniones en la deliberación pública.</a:t>
              </a:r>
            </a:p>
          </p:txBody>
        </p:sp>
      </p:grpSp>
      <p:cxnSp>
        <p:nvCxnSpPr>
          <p:cNvPr id="144" name="Conector: angular 143"/>
          <p:cNvCxnSpPr/>
          <p:nvPr/>
        </p:nvCxnSpPr>
        <p:spPr>
          <a:xfrm rot="16200000" flipH="1">
            <a:off x="5626322" y="463119"/>
            <a:ext cx="1902889" cy="5284270"/>
          </a:xfrm>
          <a:prstGeom prst="bentConnector3">
            <a:avLst>
              <a:gd name="adj1" fmla="val -20126"/>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7"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6" name="Rectangle 46"/>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7" name="Conector recto 16"/>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8" name="Conector recto 17"/>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9" name="Picture 6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28" name="Conector recto 127"/>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29" name="Imagen 12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cxnSp>
        <p:nvCxnSpPr>
          <p:cNvPr id="131" name="Conector recto 130"/>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5" name="Rectangle 46"/>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36" name="Elipse 135"/>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7" name="Imagen 13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138" name="Rectangle 46"/>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grpSp>
        <p:nvGrpSpPr>
          <p:cNvPr id="2" name="Grupo 1"/>
          <p:cNvGrpSpPr/>
          <p:nvPr/>
        </p:nvGrpSpPr>
        <p:grpSpPr>
          <a:xfrm>
            <a:off x="395171" y="1135251"/>
            <a:ext cx="2296864" cy="681089"/>
            <a:chOff x="4813284" y="171400"/>
            <a:chExt cx="2296864" cy="681089"/>
          </a:xfrm>
        </p:grpSpPr>
        <p:sp>
          <p:nvSpPr>
            <p:cNvPr id="139" name="Rectángulo 138"/>
            <p:cNvSpPr/>
            <p:nvPr/>
          </p:nvSpPr>
          <p:spPr>
            <a:xfrm>
              <a:off x="4813284" y="171400"/>
              <a:ext cx="2296864" cy="681089"/>
            </a:xfrm>
            <a:prstGeom prst="rect">
              <a:avLst/>
            </a:prstGeom>
            <a:solidFill>
              <a:schemeClr val="accent6">
                <a:lumMod val="60000"/>
                <a:lumOff val="40000"/>
              </a:schemeClr>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40" name="CuadroTexto 139"/>
            <p:cNvSpPr txBox="1"/>
            <p:nvPr/>
          </p:nvSpPr>
          <p:spPr>
            <a:xfrm>
              <a:off x="4813284" y="171400"/>
              <a:ext cx="2296864" cy="6810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EC" sz="2400" kern="1200" noProof="0" dirty="0">
                  <a:solidFill>
                    <a:schemeClr val="tx1"/>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 2</a:t>
              </a:r>
              <a:endParaRPr lang="es-EC" sz="2400" kern="1200" noProof="0" dirty="0">
                <a:solidFill>
                  <a:schemeClr val="tx1"/>
                </a:solidFill>
              </a:endParaRPr>
            </a:p>
          </p:txBody>
        </p:sp>
      </p:grpSp>
      <p:grpSp>
        <p:nvGrpSpPr>
          <p:cNvPr id="5" name="Grupo 4"/>
          <p:cNvGrpSpPr/>
          <p:nvPr/>
        </p:nvGrpSpPr>
        <p:grpSpPr>
          <a:xfrm>
            <a:off x="2692035" y="2370435"/>
            <a:ext cx="2844000" cy="1346541"/>
            <a:chOff x="3380707" y="2082505"/>
            <a:chExt cx="2587302" cy="1106686"/>
          </a:xfrm>
        </p:grpSpPr>
        <p:sp>
          <p:nvSpPr>
            <p:cNvPr id="130" name="Rectángulo 129"/>
            <p:cNvSpPr/>
            <p:nvPr/>
          </p:nvSpPr>
          <p:spPr>
            <a:xfrm>
              <a:off x="3380707" y="2082505"/>
              <a:ext cx="2587302" cy="1106686"/>
            </a:xfrm>
            <a:prstGeom prst="rect">
              <a:avLst/>
            </a:prstGeom>
            <a:solidFill>
              <a:schemeClr val="accent4"/>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45" name="CuadroTexto 144"/>
            <p:cNvSpPr txBox="1"/>
            <p:nvPr/>
          </p:nvSpPr>
          <p:spPr>
            <a:xfrm>
              <a:off x="3380707" y="2082505"/>
              <a:ext cx="2587302" cy="110668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2.- DIFUSIÓN PREVIA DEL INFORME DE RENDICIÓN DE CUENTAS</a:t>
              </a:r>
            </a:p>
          </p:txBody>
        </p:sp>
      </p:grpSp>
      <p:grpSp>
        <p:nvGrpSpPr>
          <p:cNvPr id="146" name="Grupo 145"/>
          <p:cNvGrpSpPr/>
          <p:nvPr/>
        </p:nvGrpSpPr>
        <p:grpSpPr>
          <a:xfrm>
            <a:off x="5738159" y="4101762"/>
            <a:ext cx="6125290" cy="2000815"/>
            <a:chOff x="3380707" y="2082505"/>
            <a:chExt cx="2587302" cy="1106686"/>
          </a:xfrm>
          <a:solidFill>
            <a:schemeClr val="accent1">
              <a:lumMod val="75000"/>
            </a:schemeClr>
          </a:solidFill>
        </p:grpSpPr>
        <p:sp>
          <p:nvSpPr>
            <p:cNvPr id="147" name="Rectángulo 146"/>
            <p:cNvSpPr/>
            <p:nvPr/>
          </p:nvSpPr>
          <p:spPr>
            <a:xfrm>
              <a:off x="3380707" y="2082505"/>
              <a:ext cx="2587302" cy="1106686"/>
            </a:xfrm>
            <a:prstGeom prst="rect">
              <a:avLst/>
            </a:prstGeom>
            <a:grp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48" name="CuadroTexto 147"/>
            <p:cNvSpPr txBox="1"/>
            <p:nvPr/>
          </p:nvSpPr>
          <p:spPr>
            <a:xfrm>
              <a:off x="3485736" y="2142399"/>
              <a:ext cx="2377244" cy="98687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es-EC" sz="1800" kern="1200" dirty="0"/>
                <a:t>El GAD y la Comisión liderada por la ciudadanía difundirán a través de todos los medios posibles el Informe de Rendición de Cuentas entregado a la Asamblea Ciudadana Local, así como las fechas y lugares en los que se realizarán el o los eventos de deliberación pública.</a:t>
              </a:r>
            </a:p>
          </p:txBody>
        </p:sp>
      </p:grpSp>
      <p:cxnSp>
        <p:nvCxnSpPr>
          <p:cNvPr id="149" name="Conector: angular 148"/>
          <p:cNvCxnSpPr/>
          <p:nvPr/>
        </p:nvCxnSpPr>
        <p:spPr>
          <a:xfrm rot="16200000" flipH="1">
            <a:off x="5626322" y="463119"/>
            <a:ext cx="1902889" cy="5284270"/>
          </a:xfrm>
          <a:prstGeom prst="bentConnector3">
            <a:avLst>
              <a:gd name="adj1" fmla="val -20126"/>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7"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6" name="Rectangle 46"/>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7" name="Conector recto 16"/>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8" name="Conector recto 17"/>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9" name="Picture 6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28" name="Conector recto 127"/>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29" name="Imagen 12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cxnSp>
        <p:nvCxnSpPr>
          <p:cNvPr id="131" name="Conector recto 130"/>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5" name="Rectangle 46"/>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36" name="Elipse 135"/>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7" name="Imagen 13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138" name="Rectangle 46"/>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grpSp>
        <p:nvGrpSpPr>
          <p:cNvPr id="2" name="Grupo 1"/>
          <p:cNvGrpSpPr/>
          <p:nvPr/>
        </p:nvGrpSpPr>
        <p:grpSpPr>
          <a:xfrm>
            <a:off x="395171" y="1135251"/>
            <a:ext cx="2296864" cy="681089"/>
            <a:chOff x="4813284" y="171400"/>
            <a:chExt cx="2296864" cy="681089"/>
          </a:xfrm>
        </p:grpSpPr>
        <p:sp>
          <p:nvSpPr>
            <p:cNvPr id="139" name="Rectángulo 138"/>
            <p:cNvSpPr/>
            <p:nvPr/>
          </p:nvSpPr>
          <p:spPr>
            <a:xfrm>
              <a:off x="4813284" y="171400"/>
              <a:ext cx="2296864" cy="681089"/>
            </a:xfrm>
            <a:prstGeom prst="rect">
              <a:avLst/>
            </a:prstGeom>
            <a:solidFill>
              <a:schemeClr val="accent6">
                <a:lumMod val="60000"/>
                <a:lumOff val="40000"/>
              </a:schemeClr>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40" name="CuadroTexto 139"/>
            <p:cNvSpPr txBox="1"/>
            <p:nvPr/>
          </p:nvSpPr>
          <p:spPr>
            <a:xfrm>
              <a:off x="4813284" y="171400"/>
              <a:ext cx="2296864" cy="6810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EC" sz="2400" kern="1200" noProof="0" dirty="0">
                  <a:solidFill>
                    <a:schemeClr val="tx1"/>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 2</a:t>
              </a:r>
              <a:endParaRPr lang="es-EC" sz="2400" kern="1200" noProof="0" dirty="0">
                <a:solidFill>
                  <a:schemeClr val="tx1"/>
                </a:solidFill>
              </a:endParaRPr>
            </a:p>
          </p:txBody>
        </p:sp>
      </p:grpSp>
      <p:cxnSp>
        <p:nvCxnSpPr>
          <p:cNvPr id="149" name="Conector: angular 148"/>
          <p:cNvCxnSpPr/>
          <p:nvPr/>
        </p:nvCxnSpPr>
        <p:spPr>
          <a:xfrm rot="16200000" flipH="1">
            <a:off x="5626322" y="463119"/>
            <a:ext cx="1902889" cy="5284270"/>
          </a:xfrm>
          <a:prstGeom prst="bentConnector3">
            <a:avLst>
              <a:gd name="adj1" fmla="val -20126"/>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grpSp>
        <p:nvGrpSpPr>
          <p:cNvPr id="3" name="Grupo 2"/>
          <p:cNvGrpSpPr/>
          <p:nvPr/>
        </p:nvGrpSpPr>
        <p:grpSpPr>
          <a:xfrm>
            <a:off x="2692035" y="2138644"/>
            <a:ext cx="2587302" cy="1106686"/>
            <a:chOff x="6566481" y="2072514"/>
            <a:chExt cx="2587302" cy="1106686"/>
          </a:xfrm>
        </p:grpSpPr>
        <p:sp>
          <p:nvSpPr>
            <p:cNvPr id="4" name="Rectángulo 3"/>
            <p:cNvSpPr/>
            <p:nvPr/>
          </p:nvSpPr>
          <p:spPr>
            <a:xfrm>
              <a:off x="6566481" y="2072514"/>
              <a:ext cx="2587302" cy="1106686"/>
            </a:xfrm>
            <a:prstGeom prst="rect">
              <a:avLst/>
            </a:prstGeom>
            <a:solidFill>
              <a:schemeClr val="accent2">
                <a:lumMod val="75000"/>
              </a:schemeClr>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6" name="CuadroTexto 5"/>
            <p:cNvSpPr txBox="1"/>
            <p:nvPr/>
          </p:nvSpPr>
          <p:spPr>
            <a:xfrm>
              <a:off x="6566481" y="2072514"/>
              <a:ext cx="2587302" cy="110668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3.- CONVOCATORIA A LA DELIBERACIÓN PÚBLICA Y EVALUACIÓN CIUDADANA</a:t>
              </a:r>
            </a:p>
          </p:txBody>
        </p:sp>
      </p:grpSp>
      <p:grpSp>
        <p:nvGrpSpPr>
          <p:cNvPr id="141" name="Grupo 140"/>
          <p:cNvGrpSpPr/>
          <p:nvPr/>
        </p:nvGrpSpPr>
        <p:grpSpPr>
          <a:xfrm>
            <a:off x="5738159" y="4101762"/>
            <a:ext cx="6125290" cy="2000815"/>
            <a:chOff x="3380707" y="2082505"/>
            <a:chExt cx="2587302" cy="1106686"/>
          </a:xfrm>
          <a:solidFill>
            <a:schemeClr val="accent3">
              <a:lumMod val="75000"/>
            </a:schemeClr>
          </a:solidFill>
        </p:grpSpPr>
        <p:sp>
          <p:nvSpPr>
            <p:cNvPr id="142" name="Rectángulo 141"/>
            <p:cNvSpPr/>
            <p:nvPr/>
          </p:nvSpPr>
          <p:spPr>
            <a:xfrm>
              <a:off x="3380707" y="2082505"/>
              <a:ext cx="2587302" cy="1106686"/>
            </a:xfrm>
            <a:prstGeom prst="rect">
              <a:avLst/>
            </a:prstGeom>
            <a:grp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43" name="CuadroTexto 142"/>
            <p:cNvSpPr txBox="1"/>
            <p:nvPr/>
          </p:nvSpPr>
          <p:spPr>
            <a:xfrm>
              <a:off x="3485736" y="2142399"/>
              <a:ext cx="2377244" cy="98687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es-EC" sz="1800" kern="1200" dirty="0"/>
                <a:t>Para la realización de la deliberación pública, el GAD realizará una invitación a los actores identificados en el mapeo de actores elaborado y entregado por la Asamblea Ciudadana Local, sin perjuicio de que participen unidades básicas de participación, actores sociales, organizaciones o ciudadanía del territorio</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7"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6" name="Rectangle 46"/>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7" name="Conector recto 16"/>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8" name="Conector recto 17"/>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9" name="Picture 6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28" name="Conector recto 127"/>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29" name="Imagen 12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cxnSp>
        <p:nvCxnSpPr>
          <p:cNvPr id="131" name="Conector recto 130"/>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5" name="Rectangle 46"/>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36" name="Elipse 135"/>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7" name="Imagen 13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138" name="Rectangle 46"/>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grpSp>
        <p:nvGrpSpPr>
          <p:cNvPr id="2" name="Grupo 1"/>
          <p:cNvGrpSpPr/>
          <p:nvPr/>
        </p:nvGrpSpPr>
        <p:grpSpPr>
          <a:xfrm>
            <a:off x="395171" y="1135251"/>
            <a:ext cx="2296864" cy="681089"/>
            <a:chOff x="4813284" y="171400"/>
            <a:chExt cx="2296864" cy="681089"/>
          </a:xfrm>
        </p:grpSpPr>
        <p:sp>
          <p:nvSpPr>
            <p:cNvPr id="139" name="Rectángulo 138"/>
            <p:cNvSpPr/>
            <p:nvPr/>
          </p:nvSpPr>
          <p:spPr>
            <a:xfrm>
              <a:off x="4813284" y="171400"/>
              <a:ext cx="2296864" cy="681089"/>
            </a:xfrm>
            <a:prstGeom prst="rect">
              <a:avLst/>
            </a:prstGeom>
            <a:solidFill>
              <a:schemeClr val="accent6">
                <a:lumMod val="60000"/>
                <a:lumOff val="40000"/>
              </a:schemeClr>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40" name="CuadroTexto 139"/>
            <p:cNvSpPr txBox="1"/>
            <p:nvPr/>
          </p:nvSpPr>
          <p:spPr>
            <a:xfrm>
              <a:off x="4813284" y="171400"/>
              <a:ext cx="2296864" cy="6810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EC" sz="2400" kern="1200" noProof="0" dirty="0">
                  <a:solidFill>
                    <a:schemeClr val="tx1"/>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 2</a:t>
              </a:r>
              <a:endParaRPr lang="es-EC" sz="2400" kern="1200" noProof="0" dirty="0">
                <a:solidFill>
                  <a:schemeClr val="tx1"/>
                </a:solidFill>
              </a:endParaRPr>
            </a:p>
          </p:txBody>
        </p:sp>
      </p:grpSp>
      <p:cxnSp>
        <p:nvCxnSpPr>
          <p:cNvPr id="149" name="Conector: angular 148"/>
          <p:cNvCxnSpPr/>
          <p:nvPr/>
        </p:nvCxnSpPr>
        <p:spPr>
          <a:xfrm rot="16200000" flipH="1">
            <a:off x="5626322" y="463119"/>
            <a:ext cx="1902889" cy="5284270"/>
          </a:xfrm>
          <a:prstGeom prst="bentConnector3">
            <a:avLst>
              <a:gd name="adj1" fmla="val -20126"/>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grpSp>
        <p:nvGrpSpPr>
          <p:cNvPr id="5" name="Grupo 4"/>
          <p:cNvGrpSpPr/>
          <p:nvPr/>
        </p:nvGrpSpPr>
        <p:grpSpPr>
          <a:xfrm>
            <a:off x="2791735" y="2153807"/>
            <a:ext cx="2577786" cy="791272"/>
            <a:chOff x="9677812" y="2072514"/>
            <a:chExt cx="2287791" cy="1106686"/>
          </a:xfrm>
        </p:grpSpPr>
        <p:sp>
          <p:nvSpPr>
            <p:cNvPr id="130" name="Rectángulo 129"/>
            <p:cNvSpPr/>
            <p:nvPr/>
          </p:nvSpPr>
          <p:spPr>
            <a:xfrm>
              <a:off x="9677812" y="2072514"/>
              <a:ext cx="2287791" cy="1106686"/>
            </a:xfrm>
            <a:prstGeom prst="rect">
              <a:avLst/>
            </a:prstGeom>
            <a:solidFill>
              <a:schemeClr val="bg1">
                <a:lumMod val="65000"/>
              </a:schemeClr>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44" name="CuadroTexto 143"/>
            <p:cNvSpPr txBox="1"/>
            <p:nvPr/>
          </p:nvSpPr>
          <p:spPr>
            <a:xfrm>
              <a:off x="9677812" y="2072514"/>
              <a:ext cx="2287791" cy="110668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C" sz="1600" kern="1200" dirty="0"/>
                <a:t>4.- DELIBERACIÓN PÚBLICA Y EVALUACIÓN CIUDADANA</a:t>
              </a:r>
            </a:p>
          </p:txBody>
        </p:sp>
      </p:grpSp>
      <p:grpSp>
        <p:nvGrpSpPr>
          <p:cNvPr id="145" name="Grupo 144"/>
          <p:cNvGrpSpPr/>
          <p:nvPr/>
        </p:nvGrpSpPr>
        <p:grpSpPr>
          <a:xfrm>
            <a:off x="5738159" y="4101763"/>
            <a:ext cx="6125290" cy="1009872"/>
            <a:chOff x="3380707" y="2082505"/>
            <a:chExt cx="2587302" cy="1106686"/>
          </a:xfrm>
          <a:solidFill>
            <a:schemeClr val="accent4"/>
          </a:solidFill>
        </p:grpSpPr>
        <p:sp>
          <p:nvSpPr>
            <p:cNvPr id="146" name="Rectángulo 145"/>
            <p:cNvSpPr/>
            <p:nvPr/>
          </p:nvSpPr>
          <p:spPr>
            <a:xfrm>
              <a:off x="3380707" y="2082505"/>
              <a:ext cx="2587302" cy="1106686"/>
            </a:xfrm>
            <a:prstGeom prst="rect">
              <a:avLst/>
            </a:prstGeom>
            <a:grp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47" name="CuadroTexto 146"/>
            <p:cNvSpPr txBox="1"/>
            <p:nvPr/>
          </p:nvSpPr>
          <p:spPr>
            <a:xfrm>
              <a:off x="3485736" y="2142399"/>
              <a:ext cx="2377244" cy="98687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es-EC" sz="1800" kern="1200" dirty="0">
                  <a:solidFill>
                    <a:schemeClr val="tx1"/>
                  </a:solidFill>
                </a:rPr>
                <a:t>La deliberación pública se realizará por lo menos 15 días después de la entrega del informe de Rendición de Cuentas entregado a la Asamblea Ciudadana Local</a:t>
              </a: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7"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6" name="Rectangle 46"/>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7" name="Conector recto 16"/>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8" name="Conector recto 17"/>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9" name="Picture 6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2" name="Elipse 21"/>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3" name="Elipse 22"/>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4" name="Elipse 23"/>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5" name="Elipse 24"/>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6" name="Elipse 25"/>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7" name="Elipse 26"/>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8" name="Elipse 27"/>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9" name="Elipse 28"/>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0" name="Elipse 29"/>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1" name="Elipse 30"/>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28" name="Conector recto 127"/>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29" name="Imagen 12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cxnSp>
        <p:nvCxnSpPr>
          <p:cNvPr id="131" name="Conector recto 130"/>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Conector recto 131"/>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Conector recto 132"/>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34" name="Elipse 133"/>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5" name="Rectangle 46"/>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36" name="Elipse 135"/>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7" name="Imagen 13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138" name="Rectangle 46"/>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44" name="CuadroTexto 143"/>
          <p:cNvSpPr txBox="1"/>
          <p:nvPr/>
        </p:nvSpPr>
        <p:spPr>
          <a:xfrm>
            <a:off x="3786249" y="834068"/>
            <a:ext cx="4619501" cy="461665"/>
          </a:xfrm>
          <a:prstGeom prst="rect">
            <a:avLst/>
          </a:prstGeom>
          <a:noFill/>
        </p:spPr>
        <p:txBody>
          <a:bodyPr wrap="square">
            <a:spAutoFit/>
          </a:bodyPr>
          <a:lstStyle/>
          <a:p>
            <a:pPr marL="0" marR="0" lvl="0" indent="0" algn="ctr" rtl="0">
              <a:spcBef>
                <a:spcPts val="0"/>
              </a:spcBef>
              <a:spcAft>
                <a:spcPts val="0"/>
              </a:spcAft>
              <a:buNone/>
            </a:pPr>
            <a:r>
              <a:rPr lang="en-US" sz="2400" b="1" dirty="0" err="1">
                <a:latin typeface="Calibri" panose="020F0502020204030204"/>
                <a:ea typeface="Calibri" panose="020F0502020204030204"/>
                <a:cs typeface="Calibri" panose="020F0502020204030204"/>
                <a:sym typeface="Calibri" panose="020F0502020204030204"/>
              </a:rPr>
              <a:t>ENTREGA</a:t>
            </a:r>
            <a:r>
              <a:rPr lang="en-US" sz="2400" b="1" dirty="0">
                <a:latin typeface="Calibri" panose="020F0502020204030204"/>
                <a:ea typeface="Calibri" panose="020F0502020204030204"/>
                <a:cs typeface="Calibri" panose="020F0502020204030204"/>
                <a:sym typeface="Calibri" panose="020F0502020204030204"/>
              </a:rPr>
              <a:t> </a:t>
            </a:r>
            <a:r>
              <a:rPr lang="en-US" sz="2400" b="1" dirty="0" err="1">
                <a:latin typeface="Calibri" panose="020F0502020204030204"/>
                <a:ea typeface="Calibri" panose="020F0502020204030204"/>
                <a:cs typeface="Calibri" panose="020F0502020204030204"/>
                <a:sym typeface="Calibri" panose="020F0502020204030204"/>
              </a:rPr>
              <a:t>FORMULARIO</a:t>
            </a:r>
            <a:r>
              <a:rPr lang="en-US" sz="2400" b="1" dirty="0">
                <a:latin typeface="Calibri" panose="020F0502020204030204"/>
                <a:ea typeface="Calibri" panose="020F0502020204030204"/>
                <a:cs typeface="Calibri" panose="020F0502020204030204"/>
                <a:sym typeface="Calibri" panose="020F0502020204030204"/>
              </a:rPr>
              <a:t> AL CPCCS</a:t>
            </a:r>
          </a:p>
        </p:txBody>
      </p:sp>
      <p:pic>
        <p:nvPicPr>
          <p:cNvPr id="146" name="Picture 2" descr="Diligenciamiento de Evaluación Instituciona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47624" y="3372483"/>
            <a:ext cx="4896749" cy="2550718"/>
          </a:xfrm>
          <a:prstGeom prst="rect">
            <a:avLst/>
          </a:prstGeom>
          <a:noFill/>
          <a:extLst>
            <a:ext uri="{909E8E84-426E-40DD-AFC4-6F175D3DCCD1}">
              <a14:hiddenFill xmlns:a14="http://schemas.microsoft.com/office/drawing/2010/main">
                <a:solidFill>
                  <a:srgbClr val="FFFFFF"/>
                </a:solidFill>
              </a14:hiddenFill>
            </a:ext>
          </a:extLst>
        </p:spPr>
      </p:pic>
      <p:grpSp>
        <p:nvGrpSpPr>
          <p:cNvPr id="147" name="Grupo 146"/>
          <p:cNvGrpSpPr/>
          <p:nvPr/>
        </p:nvGrpSpPr>
        <p:grpSpPr>
          <a:xfrm>
            <a:off x="576658" y="1186701"/>
            <a:ext cx="1834034" cy="461666"/>
            <a:chOff x="4995498" y="0"/>
            <a:chExt cx="1939006" cy="969503"/>
          </a:xfrm>
        </p:grpSpPr>
        <p:sp>
          <p:nvSpPr>
            <p:cNvPr id="148" name="Rectángulo 147"/>
            <p:cNvSpPr/>
            <p:nvPr/>
          </p:nvSpPr>
          <p:spPr>
            <a:xfrm>
              <a:off x="4995498" y="0"/>
              <a:ext cx="1939006" cy="969503"/>
            </a:xfrm>
            <a:prstGeom prst="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49" name="CuadroTexto 148"/>
            <p:cNvSpPr txBox="1"/>
            <p:nvPr/>
          </p:nvSpPr>
          <p:spPr>
            <a:xfrm>
              <a:off x="4995498" y="0"/>
              <a:ext cx="1939006" cy="96950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 3</a:t>
              </a:r>
              <a:endParaRPr lang="es-EC" sz="2400" kern="1200" dirty="0"/>
            </a:p>
          </p:txBody>
        </p:sp>
      </p:grpSp>
      <p:sp>
        <p:nvSpPr>
          <p:cNvPr id="151" name="CuadroTexto 150"/>
          <p:cNvSpPr txBox="1"/>
          <p:nvPr/>
        </p:nvSpPr>
        <p:spPr>
          <a:xfrm>
            <a:off x="3363572" y="2365695"/>
            <a:ext cx="6121730" cy="369332"/>
          </a:xfrm>
          <a:prstGeom prst="rect">
            <a:avLst/>
          </a:prstGeom>
          <a:noFill/>
        </p:spPr>
        <p:txBody>
          <a:bodyPr wrap="square">
            <a:spAutoFit/>
          </a:bodyPr>
          <a:lstStyle/>
          <a:p>
            <a:r>
              <a:rPr lang="es-EC" dirty="0"/>
              <a:t>Entrega del Informe de Rendición de Cuentas al CPCCS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9"/>
          <p:cNvSpPr txBox="1"/>
          <p:nvPr/>
        </p:nvSpPr>
        <p:spPr>
          <a:xfrm>
            <a:off x="847764" y="1694791"/>
            <a:ext cx="1048800" cy="379500"/>
          </a:xfrm>
          <a:prstGeom prst="rect">
            <a:avLst/>
          </a:prstGeom>
          <a:solidFill>
            <a:schemeClr val="accent2">
              <a:lumMod val="60000"/>
              <a:lumOff val="40000"/>
            </a:schemeClr>
          </a:solidFill>
          <a:ln>
            <a:noFill/>
          </a:ln>
        </p:spPr>
        <p:txBody>
          <a:bodyPr spcFirstLastPara="1" wrap="square" lIns="91400" tIns="45700" rIns="91400" bIns="45700" anchor="ctr" anchorCtr="0">
            <a:spAutoFit/>
          </a:bodyPr>
          <a:lstStyle/>
          <a:p>
            <a:pPr marL="0" marR="0" lvl="0" indent="0" algn="ctr" rtl="0">
              <a:spcBef>
                <a:spcPts val="0"/>
              </a:spcBef>
              <a:spcAft>
                <a:spcPts val="0"/>
              </a:spcAft>
              <a:buNone/>
            </a:pPr>
            <a:r>
              <a:rPr lang="en-US" sz="1865"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 0</a:t>
            </a:r>
            <a:endParaRPr sz="1865"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151" name="Google Shape;151;p9"/>
          <p:cNvSpPr txBox="1"/>
          <p:nvPr/>
        </p:nvSpPr>
        <p:spPr>
          <a:xfrm>
            <a:off x="3772102" y="1667932"/>
            <a:ext cx="1317000" cy="379500"/>
          </a:xfrm>
          <a:prstGeom prst="rect">
            <a:avLst/>
          </a:prstGeom>
          <a:solidFill>
            <a:schemeClr val="accent2">
              <a:lumMod val="60000"/>
              <a:lumOff val="40000"/>
            </a:schemeClr>
          </a:solidFill>
          <a:ln>
            <a:noFill/>
          </a:ln>
        </p:spPr>
        <p:txBody>
          <a:bodyPr spcFirstLastPara="1" wrap="square" lIns="91400" tIns="45700" rIns="91400" bIns="45700" anchor="ctr" anchorCtr="0">
            <a:spAutoFit/>
          </a:bodyPr>
          <a:lstStyle/>
          <a:p>
            <a:pPr marL="0" marR="0" lvl="0" indent="0" algn="ctr" rtl="0">
              <a:spcBef>
                <a:spcPts val="0"/>
              </a:spcBef>
              <a:spcAft>
                <a:spcPts val="0"/>
              </a:spcAft>
              <a:buNone/>
            </a:pPr>
            <a:r>
              <a:rPr lang="en-US" sz="1865"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 1</a:t>
            </a:r>
            <a:endParaRPr sz="1865"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152" name="Google Shape;152;p9"/>
          <p:cNvSpPr txBox="1"/>
          <p:nvPr/>
        </p:nvSpPr>
        <p:spPr>
          <a:xfrm>
            <a:off x="6790575" y="1667932"/>
            <a:ext cx="1187400" cy="379500"/>
          </a:xfrm>
          <a:prstGeom prst="rect">
            <a:avLst/>
          </a:prstGeom>
          <a:solidFill>
            <a:schemeClr val="accent2">
              <a:lumMod val="60000"/>
              <a:lumOff val="40000"/>
            </a:schemeClr>
          </a:solidFill>
          <a:ln>
            <a:noFill/>
          </a:ln>
        </p:spPr>
        <p:txBody>
          <a:bodyPr spcFirstLastPara="1" wrap="square" lIns="91400" tIns="45700" rIns="91400" bIns="45700" anchor="ctr" anchorCtr="0">
            <a:spAutoFit/>
          </a:bodyPr>
          <a:lstStyle/>
          <a:p>
            <a:pPr marL="0" marR="0" lvl="0" indent="0" algn="ctr" rtl="0">
              <a:spcBef>
                <a:spcPts val="0"/>
              </a:spcBef>
              <a:spcAft>
                <a:spcPts val="0"/>
              </a:spcAft>
              <a:buNone/>
            </a:pPr>
            <a:r>
              <a:rPr lang="en-US" sz="1865"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 2</a:t>
            </a:r>
            <a:endParaRPr sz="1865"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153" name="Google Shape;153;p9"/>
          <p:cNvSpPr txBox="1"/>
          <p:nvPr/>
        </p:nvSpPr>
        <p:spPr>
          <a:xfrm>
            <a:off x="9853513" y="1667932"/>
            <a:ext cx="1187400" cy="379500"/>
          </a:xfrm>
          <a:prstGeom prst="rect">
            <a:avLst/>
          </a:prstGeom>
          <a:solidFill>
            <a:schemeClr val="accent2">
              <a:lumMod val="60000"/>
              <a:lumOff val="40000"/>
            </a:schemeClr>
          </a:solidFill>
          <a:ln>
            <a:noFill/>
          </a:ln>
        </p:spPr>
        <p:txBody>
          <a:bodyPr spcFirstLastPara="1" wrap="square" lIns="91400" tIns="45700" rIns="91400" bIns="45700" anchor="ctr" anchorCtr="0">
            <a:spAutoFit/>
          </a:bodyPr>
          <a:lstStyle/>
          <a:p>
            <a:pPr marL="0" marR="0" lvl="0" indent="0" algn="ctr" rtl="0">
              <a:spcBef>
                <a:spcPts val="0"/>
              </a:spcBef>
              <a:spcAft>
                <a:spcPts val="0"/>
              </a:spcAft>
              <a:buNone/>
            </a:pPr>
            <a:r>
              <a:rPr lang="en-US" sz="1865"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FASE 3</a:t>
            </a:r>
            <a:endParaRPr sz="1865"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154" name="Google Shape;154;p9"/>
          <p:cNvSpPr/>
          <p:nvPr/>
        </p:nvSpPr>
        <p:spPr>
          <a:xfrm>
            <a:off x="93458" y="2658293"/>
            <a:ext cx="2500500" cy="3093114"/>
          </a:xfrm>
          <a:prstGeom prst="rect">
            <a:avLst/>
          </a:prstGeom>
          <a:noFill/>
          <a:ln>
            <a:noFill/>
          </a:ln>
        </p:spPr>
        <p:txBody>
          <a:bodyPr spcFirstLastPara="1" wrap="square" lIns="91400" tIns="45700" rIns="91400" bIns="45700" anchor="t" anchorCtr="0">
            <a:spAutoFit/>
          </a:bodyPr>
          <a:lstStyle/>
          <a:p>
            <a:pPr marL="0" marR="0" lvl="0" indent="0" algn="l" rtl="0">
              <a:lnSpc>
                <a:spcPct val="100000"/>
              </a:lnSpc>
              <a:spcBef>
                <a:spcPts val="0"/>
              </a:spcBef>
              <a:spcAft>
                <a:spcPts val="0"/>
              </a:spcAft>
              <a:buNone/>
            </a:pPr>
            <a:r>
              <a:rPr lang="en-US" sz="14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1. </a:t>
            </a:r>
            <a:r>
              <a:rPr lang="en-US" sz="1400" b="1"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Pla</a:t>
            </a:r>
            <a:r>
              <a:rPr lang="en-US" sz="1400" b="1" dirty="0" err="1">
                <a:solidFill>
                  <a:srgbClr val="3B3838"/>
                </a:solidFill>
              </a:rPr>
              <a:t>nificación</a:t>
            </a:r>
            <a:r>
              <a:rPr lang="en-US" sz="1400" b="1" dirty="0">
                <a:solidFill>
                  <a:srgbClr val="3B3838"/>
                </a:solidFill>
              </a:rPr>
              <a:t> del </a:t>
            </a:r>
            <a:r>
              <a:rPr lang="en-US" sz="1400" b="1" dirty="0" err="1">
                <a:solidFill>
                  <a:srgbClr val="3B3838"/>
                </a:solidFill>
              </a:rPr>
              <a:t>proceso</a:t>
            </a:r>
            <a:r>
              <a:rPr lang="en-US" sz="1400" b="1" dirty="0">
                <a:solidFill>
                  <a:srgbClr val="3B3838"/>
                </a:solidFill>
              </a:rPr>
              <a:t> con la </a:t>
            </a:r>
            <a:r>
              <a:rPr lang="en-US" sz="1400" b="1" dirty="0" err="1">
                <a:solidFill>
                  <a:srgbClr val="3B3838"/>
                </a:solidFill>
              </a:rPr>
              <a:t>Asamblea</a:t>
            </a:r>
            <a:r>
              <a:rPr lang="en-US" sz="1400" b="1" dirty="0">
                <a:solidFill>
                  <a:srgbClr val="3B3838"/>
                </a:solidFill>
              </a:rPr>
              <a:t> </a:t>
            </a:r>
            <a:r>
              <a:rPr lang="en-US" sz="1400" b="1" dirty="0" err="1">
                <a:solidFill>
                  <a:srgbClr val="3B3838"/>
                </a:solidFill>
              </a:rPr>
              <a:t>Ciudadana</a:t>
            </a:r>
            <a:r>
              <a:rPr lang="en-US" sz="1400" b="1" dirty="0">
                <a:solidFill>
                  <a:srgbClr val="3B3838"/>
                </a:solidFill>
              </a:rPr>
              <a:t> Local (ACL)</a:t>
            </a:r>
            <a:endParaRPr sz="1400" dirty="0">
              <a:solidFill>
                <a:srgbClr val="3B3838"/>
              </a:solidFill>
            </a:endParaRPr>
          </a:p>
          <a:p>
            <a:pPr marL="457200" lvl="0" indent="-317500" algn="l" rtl="0">
              <a:lnSpc>
                <a:spcPct val="100000"/>
              </a:lnSpc>
              <a:spcBef>
                <a:spcPts val="1000"/>
              </a:spcBef>
              <a:spcAft>
                <a:spcPts val="0"/>
              </a:spcAft>
              <a:buClr>
                <a:schemeClr val="dk1"/>
              </a:buClr>
              <a:buSzPts val="1400"/>
              <a:buChar char="-"/>
            </a:pP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Recepción</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de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lista</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de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temas</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ciudadanos</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a:t>
            </a:r>
            <a:endParaRPr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457200" lvl="0" indent="-317500" algn="l" rtl="0">
              <a:lnSpc>
                <a:spcPct val="100000"/>
              </a:lnSpc>
              <a:spcBef>
                <a:spcPts val="1000"/>
              </a:spcBef>
              <a:spcAft>
                <a:spcPts val="1000"/>
              </a:spcAft>
              <a:buClr>
                <a:schemeClr val="dk1"/>
              </a:buClr>
              <a:buSzPts val="1400"/>
              <a:buChar char="-"/>
            </a:pP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Registrarse</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en</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el</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sistema</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informático</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para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generar</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usuario</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y clave.</a:t>
            </a:r>
            <a:r>
              <a:rPr lang="en-US" sz="1600" dirty="0">
                <a:solidFill>
                  <a:schemeClr val="dk1"/>
                </a:solidFill>
              </a:rPr>
              <a:t> </a:t>
            </a:r>
            <a:endParaRPr sz="1600" dirty="0">
              <a:solidFill>
                <a:srgbClr val="3B3838"/>
              </a:solidFill>
            </a:endParaRPr>
          </a:p>
        </p:txBody>
      </p:sp>
      <p:sp>
        <p:nvSpPr>
          <p:cNvPr id="163" name="Google Shape;163;p9"/>
          <p:cNvSpPr/>
          <p:nvPr/>
        </p:nvSpPr>
        <p:spPr>
          <a:xfrm>
            <a:off x="3082325" y="2665820"/>
            <a:ext cx="2784000" cy="3934370"/>
          </a:xfrm>
          <a:prstGeom prst="rect">
            <a:avLst/>
          </a:prstGeom>
          <a:noFill/>
          <a:ln>
            <a:noFill/>
          </a:ln>
        </p:spPr>
        <p:txBody>
          <a:bodyPr spcFirstLastPara="1" wrap="square" lIns="91400" tIns="45700" rIns="91400" bIns="45700" anchor="t" anchorCtr="0">
            <a:spAutoFit/>
          </a:bodyPr>
          <a:lstStyle/>
          <a:p>
            <a:pPr marL="0" marR="0" lvl="0" indent="0" algn="just" rtl="0">
              <a:lnSpc>
                <a:spcPct val="100000"/>
              </a:lnSpc>
              <a:spcBef>
                <a:spcPts val="0"/>
              </a:spcBef>
              <a:spcAft>
                <a:spcPts val="0"/>
              </a:spcAft>
              <a:buNone/>
            </a:pPr>
            <a:r>
              <a:rPr lang="en-US" sz="14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2. </a:t>
            </a:r>
            <a:r>
              <a:rPr lang="en-US" sz="1400" b="1"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Evaluación</a:t>
            </a:r>
            <a:r>
              <a:rPr lang="en-US" sz="14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de la </a:t>
            </a:r>
            <a:r>
              <a:rPr lang="en-US" sz="1400" b="1"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gestión</a:t>
            </a:r>
            <a:endParaRPr sz="14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0" marR="0" lvl="0" indent="0" algn="just" rtl="0">
              <a:lnSpc>
                <a:spcPct val="100000"/>
              </a:lnSpc>
              <a:spcBef>
                <a:spcPts val="1000"/>
              </a:spcBef>
              <a:spcAft>
                <a:spcPts val="0"/>
              </a:spcAft>
              <a:buNone/>
            </a:pP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Equipo</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Técnico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Mixto</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de 2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comisiones</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a:t>
            </a:r>
            <a:endParaRPr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457200" marR="0" lvl="0" indent="0" algn="just" rtl="0">
              <a:lnSpc>
                <a:spcPct val="100000"/>
              </a:lnSpc>
              <a:spcBef>
                <a:spcPts val="1000"/>
              </a:spcBef>
              <a:spcAft>
                <a:spcPts val="0"/>
              </a:spcAft>
              <a:buNone/>
            </a:pPr>
            <a:r>
              <a:rPr lang="en-US" sz="14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1</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liderada</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por</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GAD para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elaborar</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el</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informe</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a:t>
            </a:r>
            <a:endParaRPr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457200" marR="0" lvl="0" indent="0" algn="just" rtl="0">
              <a:lnSpc>
                <a:spcPct val="100000"/>
              </a:lnSpc>
              <a:spcBef>
                <a:spcPts val="1000"/>
              </a:spcBef>
              <a:spcAft>
                <a:spcPts val="0"/>
              </a:spcAft>
              <a:buNone/>
            </a:pPr>
            <a:r>
              <a:rPr lang="en-US" sz="14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2</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liderada</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por</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ACL para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planificar</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deliberación</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a:t>
            </a:r>
            <a:endParaRPr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0" lvl="0" indent="0" algn="just" rtl="0">
              <a:spcBef>
                <a:spcPts val="1000"/>
              </a:spcBef>
              <a:spcAft>
                <a:spcPts val="0"/>
              </a:spcAft>
              <a:buClr>
                <a:schemeClr val="dk1"/>
              </a:buClr>
              <a:buSzPts val="1100"/>
              <a:buFont typeface="Arial" panose="020B0604020202020204"/>
              <a:buNone/>
            </a:pP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Con 15 días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previos</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a:t>
            </a:r>
            <a:endParaRPr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0" lvl="0" indent="0" algn="just" rtl="0">
              <a:spcBef>
                <a:spcPts val="0"/>
              </a:spcBef>
              <a:spcAft>
                <a:spcPts val="0"/>
              </a:spcAft>
              <a:buClr>
                <a:schemeClr val="dk1"/>
              </a:buClr>
              <a:buSzPts val="1100"/>
              <a:buFont typeface="Arial" panose="020B0604020202020204"/>
              <a:buNone/>
            </a:pPr>
            <a:endParaRPr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457200" lvl="0" indent="-317500" algn="just" rtl="0">
              <a:spcBef>
                <a:spcPts val="0"/>
              </a:spcBef>
              <a:spcAft>
                <a:spcPts val="0"/>
              </a:spcAft>
              <a:buClr>
                <a:srgbClr val="3B3838"/>
              </a:buClr>
              <a:buSzPts val="1400"/>
              <a:buFont typeface="Microsoft YaHei" panose="020B0503020204020204" charset="-122"/>
              <a:buChar char="●"/>
            </a:pP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Difundir</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el</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informe</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narrativo</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y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el</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formulario</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excel.</a:t>
            </a:r>
            <a:endParaRPr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0" lvl="0" indent="0" algn="just" rtl="0">
              <a:spcBef>
                <a:spcPts val="0"/>
              </a:spcBef>
              <a:spcAft>
                <a:spcPts val="0"/>
              </a:spcAft>
              <a:buClr>
                <a:schemeClr val="dk1"/>
              </a:buClr>
              <a:buSzPts val="1100"/>
              <a:buFont typeface="Arial" panose="020B0604020202020204"/>
              <a:buNone/>
            </a:pPr>
            <a:endParaRPr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457200" lvl="0" indent="-317500" algn="just" rtl="0">
              <a:spcBef>
                <a:spcPts val="0"/>
              </a:spcBef>
              <a:spcAft>
                <a:spcPts val="0"/>
              </a:spcAft>
              <a:buClr>
                <a:srgbClr val="3B3838"/>
              </a:buClr>
              <a:buSzPts val="1400"/>
              <a:buFont typeface="Microsoft YaHei" panose="020B0503020204020204" charset="-122"/>
              <a:buChar char="●"/>
            </a:pP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Convocar</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deliberación</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a:t>
            </a:r>
            <a:endParaRPr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0" marR="0" lvl="0" indent="0" algn="just" rtl="0">
              <a:lnSpc>
                <a:spcPct val="100000"/>
              </a:lnSpc>
              <a:spcBef>
                <a:spcPts val="0"/>
              </a:spcBef>
              <a:spcAft>
                <a:spcPts val="1000"/>
              </a:spcAft>
              <a:buNone/>
            </a:pPr>
            <a:endParaRPr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sp>
        <p:nvSpPr>
          <p:cNvPr id="164" name="Google Shape;164;p9"/>
          <p:cNvSpPr/>
          <p:nvPr/>
        </p:nvSpPr>
        <p:spPr>
          <a:xfrm>
            <a:off x="6192140" y="2678663"/>
            <a:ext cx="2919600" cy="1395213"/>
          </a:xfrm>
          <a:prstGeom prst="rect">
            <a:avLst/>
          </a:prstGeom>
          <a:noFill/>
          <a:ln>
            <a:noFill/>
          </a:ln>
        </p:spPr>
        <p:txBody>
          <a:bodyPr spcFirstLastPara="1" wrap="square" lIns="91400" tIns="45700" rIns="91400" bIns="45700" anchor="t" anchorCtr="0">
            <a:spAutoFit/>
          </a:bodyPr>
          <a:lstStyle/>
          <a:p>
            <a:pPr marL="0" marR="0" lvl="0" indent="0" algn="l" rtl="0">
              <a:lnSpc>
                <a:spcPct val="100000"/>
              </a:lnSpc>
              <a:spcBef>
                <a:spcPts val="0"/>
              </a:spcBef>
              <a:spcAft>
                <a:spcPts val="0"/>
              </a:spcAft>
              <a:buNone/>
            </a:pPr>
            <a:r>
              <a:rPr lang="en-US" sz="12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3. </a:t>
            </a:r>
            <a:r>
              <a:rPr lang="en-US" sz="1200" b="1"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Deliberación</a:t>
            </a:r>
            <a:r>
              <a:rPr lang="en-US" sz="12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200" b="1"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pública</a:t>
            </a:r>
            <a:r>
              <a:rPr lang="en-US" sz="12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endParaRPr sz="12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240030" lvl="0" indent="-228600" algn="l" rtl="0">
              <a:spcBef>
                <a:spcPts val="1000"/>
              </a:spcBef>
              <a:spcAft>
                <a:spcPts val="0"/>
              </a:spcAft>
              <a:buClr>
                <a:srgbClr val="3B3838"/>
              </a:buClr>
              <a:buSzPts val="1400"/>
              <a:buChar char="•"/>
            </a:pP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Grabar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los</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400" b="1"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eventos</a:t>
            </a:r>
            <a:r>
              <a:rPr lang="en-US" sz="14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400" b="1"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deliberativos</a:t>
            </a:r>
            <a:r>
              <a:rPr lang="en-US" sz="14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400" b="1"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presenciales</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y </a:t>
            </a:r>
            <a:r>
              <a:rPr lang="en-US" sz="14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difundir</a:t>
            </a:r>
            <a:r>
              <a:rPr lang="en-US"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15 días posteriores.</a:t>
            </a:r>
            <a:endParaRPr sz="14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0" marR="0" lvl="0" indent="0" algn="l" rtl="0">
              <a:lnSpc>
                <a:spcPct val="100000"/>
              </a:lnSpc>
              <a:spcBef>
                <a:spcPts val="0"/>
              </a:spcBef>
              <a:spcAft>
                <a:spcPts val="1000"/>
              </a:spcAft>
              <a:buNone/>
            </a:pPr>
            <a:endParaRPr sz="1400" b="1" dirty="0">
              <a:solidFill>
                <a:srgbClr val="3B3838"/>
              </a:solidFill>
            </a:endParaRPr>
          </a:p>
        </p:txBody>
      </p:sp>
      <p:sp>
        <p:nvSpPr>
          <p:cNvPr id="165" name="Google Shape;165;p9"/>
          <p:cNvSpPr/>
          <p:nvPr/>
        </p:nvSpPr>
        <p:spPr>
          <a:xfrm>
            <a:off x="9272400" y="2665817"/>
            <a:ext cx="2919600" cy="1851749"/>
          </a:xfrm>
          <a:prstGeom prst="rect">
            <a:avLst/>
          </a:prstGeom>
          <a:noFill/>
          <a:ln>
            <a:noFill/>
          </a:ln>
        </p:spPr>
        <p:txBody>
          <a:bodyPr spcFirstLastPara="1" wrap="square" lIns="91400" tIns="45700" rIns="91400" bIns="45700" anchor="t" anchorCtr="0">
            <a:spAutoFit/>
          </a:bodyPr>
          <a:lstStyle/>
          <a:p>
            <a:pPr marL="0" marR="0" lvl="0" indent="0" algn="l" rtl="0">
              <a:lnSpc>
                <a:spcPct val="100000"/>
              </a:lnSpc>
              <a:spcBef>
                <a:spcPts val="0"/>
              </a:spcBef>
              <a:spcAft>
                <a:spcPts val="0"/>
              </a:spcAft>
              <a:buNone/>
            </a:pPr>
            <a:r>
              <a:rPr lang="en-US" sz="14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4. </a:t>
            </a:r>
            <a:r>
              <a:rPr lang="en-US" sz="1400" b="1"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Entrega</a:t>
            </a:r>
            <a:r>
              <a:rPr lang="en-US" sz="14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del </a:t>
            </a:r>
            <a:r>
              <a:rPr lang="en-US" sz="1400" b="1"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informe</a:t>
            </a:r>
            <a:r>
              <a:rPr lang="en-US" sz="14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al CPCCS</a:t>
            </a:r>
            <a:endParaRPr sz="16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0" lvl="0" indent="0" algn="l" rtl="0">
              <a:spcBef>
                <a:spcPts val="0"/>
              </a:spcBef>
              <a:spcAft>
                <a:spcPts val="0"/>
              </a:spcAft>
              <a:buNone/>
            </a:pPr>
            <a:endParaRPr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0" lvl="0" indent="0" algn="l" rtl="0">
              <a:spcBef>
                <a:spcPts val="0"/>
              </a:spcBef>
              <a:spcAft>
                <a:spcPts val="0"/>
              </a:spcAft>
              <a:buClr>
                <a:schemeClr val="dk1"/>
              </a:buClr>
              <a:buFont typeface="Arial" panose="020B0604020202020204"/>
              <a:buNone/>
            </a:pP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Finalizar</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el</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formulario</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de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RdC</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en</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el</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sistema</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 </a:t>
            </a:r>
            <a:r>
              <a:rPr lang="en-US" sz="1600" dirty="0" err="1">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informático</a:t>
            </a:r>
            <a:r>
              <a:rPr lang="en-US"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a:t>
            </a:r>
            <a:endParaRPr sz="1600"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0" marR="0" lvl="0" indent="0" algn="l" rtl="0">
              <a:lnSpc>
                <a:spcPct val="100000"/>
              </a:lnSpc>
              <a:spcBef>
                <a:spcPts val="0"/>
              </a:spcBef>
              <a:spcAft>
                <a:spcPts val="1000"/>
              </a:spcAft>
              <a:buNone/>
            </a:pPr>
            <a:endParaRPr sz="1400" b="1" dirty="0">
              <a:solidFill>
                <a:srgbClr val="3B3838"/>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pic>
        <p:nvPicPr>
          <p:cNvPr id="27"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6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6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6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6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8" name="Picture 6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29" name="Picture 6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0"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31"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GOBIERNO AUTÓNOMO DESCENTRALIZADO MUNICIPAL DE </a:t>
            </a:r>
            <a:r>
              <a:rPr kumimoji="0" lang="es-ES" altLang="es-EC" sz="2400" b="1" i="0" u="none" strike="noStrike" cap="none" normalizeH="0" baseline="0" dirty="0">
                <a:ln>
                  <a:noFill/>
                </a:ln>
                <a:solidFill>
                  <a:srgbClr val="006600"/>
                </a:solidFill>
                <a:effectLst/>
                <a:latin typeface="Cambria" panose="02040503050406030204" pitchFamily="18" charset="0"/>
                <a:ea typeface="Cambria" panose="02040503050406030204" pitchFamily="18" charset="0"/>
                <a:cs typeface="Arial" panose="020B0604020202020204" pitchFamily="34" charset="0"/>
              </a:rPr>
              <a:t>A</a:t>
            </a:r>
            <a:r>
              <a:rPr kumimoji="0" lang="es-ES" altLang="es-EC" sz="1400" b="1"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Arial" panose="020B0604020202020204" pitchFamily="34" charset="0"/>
              </a:rPr>
              <a:t>RCHIDONA</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32" name="Rectangle 46"/>
          <p:cNvSpPr>
            <a:spLocks noChangeArrowheads="1"/>
          </p:cNvSpPr>
          <p:nvPr/>
        </p:nvSpPr>
        <p:spPr bwMode="auto">
          <a:xfrm>
            <a:off x="5163872" y="315788"/>
            <a:ext cx="3203138"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400" b="1" dirty="0">
                <a:solidFill>
                  <a:srgbClr val="FF0000"/>
                </a:solidFill>
                <a:latin typeface="Cambria" panose="02040503050406030204" pitchFamily="18" charset="0"/>
                <a:ea typeface="Cambria" panose="02040503050406030204" pitchFamily="18" charset="0"/>
                <a:cs typeface="Arial" panose="020B0604020202020204" pitchFamily="34" charset="0"/>
              </a:rPr>
              <a:t>M</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ULTICULTURAL Y </a:t>
            </a:r>
            <a:r>
              <a:rPr lang="es-ES" altLang="es-EC" sz="24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4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cxnSp>
        <p:nvCxnSpPr>
          <p:cNvPr id="133" name="Conector recto 132"/>
          <p:cNvCxnSpPr/>
          <p:nvPr/>
        </p:nvCxnSpPr>
        <p:spPr>
          <a:xfrm>
            <a:off x="4979405" y="478705"/>
            <a:ext cx="390116" cy="246112"/>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cxnSp>
        <p:nvCxnSpPr>
          <p:cNvPr id="134" name="Conector recto 133"/>
          <p:cNvCxnSpPr/>
          <p:nvPr/>
        </p:nvCxnSpPr>
        <p:spPr>
          <a:xfrm>
            <a:off x="1703405" y="481525"/>
            <a:ext cx="3276000" cy="0"/>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35" name="Picture 6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36" name="Picture 6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137" name="Elipse 136"/>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8" name="Elipse 137"/>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39" name="Elipse 138"/>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0" name="Elipse 139"/>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1" name="Elipse 140"/>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2" name="Elipse 141"/>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3" name="Elipse 142"/>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4" name="Elipse 143"/>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5" name="Elipse 144"/>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6" name="Elipse 145"/>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7" name="Elipse 146"/>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48" name="Conector recto 147"/>
          <p:cNvCxnSpPr/>
          <p:nvPr/>
        </p:nvCxnSpPr>
        <p:spPr>
          <a:xfrm>
            <a:off x="5369521" y="724818"/>
            <a:ext cx="2844000" cy="1"/>
          </a:xfrm>
          <a:prstGeom prst="line">
            <a:avLst/>
          </a:prstGeom>
          <a:ln>
            <a:solidFill>
              <a:srgbClr val="006600"/>
            </a:solidFill>
          </a:ln>
        </p:spPr>
        <p:style>
          <a:lnRef idx="1">
            <a:schemeClr val="accent2"/>
          </a:lnRef>
          <a:fillRef idx="0">
            <a:schemeClr val="accent2"/>
          </a:fillRef>
          <a:effectRef idx="0">
            <a:schemeClr val="accent2"/>
          </a:effectRef>
          <a:fontRef idx="minor">
            <a:schemeClr val="tx1"/>
          </a:fontRef>
        </p:style>
      </p:cxnSp>
      <p:pic>
        <p:nvPicPr>
          <p:cNvPr id="149" name="Imagen 14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4261" y="-1"/>
            <a:ext cx="4177739" cy="1009871"/>
          </a:xfrm>
          <a:prstGeom prst="rect">
            <a:avLst/>
          </a:prstGeom>
        </p:spPr>
      </p:pic>
      <p:cxnSp>
        <p:nvCxnSpPr>
          <p:cNvPr id="166" name="Conector recto 165"/>
          <p:cNvCxnSpPr/>
          <p:nvPr/>
        </p:nvCxnSpPr>
        <p:spPr>
          <a:xfrm>
            <a:off x="8935342" y="6683917"/>
            <a:ext cx="1692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67" name="Conector recto 166"/>
          <p:cNvCxnSpPr/>
          <p:nvPr/>
        </p:nvCxnSpPr>
        <p:spPr>
          <a:xfrm flipV="1">
            <a:off x="10765479" y="6776899"/>
            <a:ext cx="1368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68" name="Conector recto 167"/>
          <p:cNvCxnSpPr/>
          <p:nvPr/>
        </p:nvCxnSpPr>
        <p:spPr>
          <a:xfrm>
            <a:off x="10627342" y="6683917"/>
            <a:ext cx="138137" cy="92982"/>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
        <p:nvSpPr>
          <p:cNvPr id="169" name="Elipse 168"/>
          <p:cNvSpPr/>
          <p:nvPr/>
        </p:nvSpPr>
        <p:spPr>
          <a:xfrm>
            <a:off x="8756535" y="6560657"/>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70" name="Rectangle 46"/>
          <p:cNvSpPr>
            <a:spLocks noChangeArrowheads="1"/>
          </p:cNvSpPr>
          <p:nvPr/>
        </p:nvSpPr>
        <p:spPr bwMode="auto">
          <a:xfrm>
            <a:off x="10627342" y="6434710"/>
            <a:ext cx="1611950" cy="315043"/>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006600"/>
                </a:solidFill>
                <a:latin typeface="Cambria" panose="02040503050406030204" pitchFamily="18" charset="0"/>
                <a:ea typeface="Cambria" panose="02040503050406030204" pitchFamily="18" charset="0"/>
                <a:cs typeface="Arial" panose="020B0604020202020204" pitchFamily="34" charset="0"/>
              </a:rPr>
              <a:t>S</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71" name="Elipse 170"/>
          <p:cNvSpPr/>
          <p:nvPr/>
        </p:nvSpPr>
        <p:spPr>
          <a:xfrm>
            <a:off x="11998238" y="66481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72" name="Imagen 17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6114390"/>
            <a:ext cx="2222499" cy="722105"/>
          </a:xfrm>
          <a:prstGeom prst="rect">
            <a:avLst/>
          </a:prstGeom>
        </p:spPr>
      </p:pic>
      <p:sp>
        <p:nvSpPr>
          <p:cNvPr id="173" name="Rectangle 46"/>
          <p:cNvSpPr>
            <a:spLocks noChangeArrowheads="1"/>
          </p:cNvSpPr>
          <p:nvPr/>
        </p:nvSpPr>
        <p:spPr bwMode="auto">
          <a:xfrm>
            <a:off x="8846156" y="6305246"/>
            <a:ext cx="2049613"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Cambria" panose="02040503050406030204" pitchFamily="18" charset="0"/>
                <a:ea typeface="Cambria" panose="02040503050406030204" pitchFamily="18" charset="0"/>
                <a:cs typeface="Arial" panose="020B0604020202020204" pitchFamily="34" charset="0"/>
              </a:rPr>
              <a:t>P</a:t>
            </a:r>
            <a:r>
              <a:rPr lang="es-ES" altLang="es-EC" sz="1200" b="1" dirty="0">
                <a:solidFill>
                  <a:srgbClr val="000000"/>
                </a:solidFill>
                <a:latin typeface="Cambria" panose="02040503050406030204" pitchFamily="18" charset="0"/>
                <a:ea typeface="Cambria" panose="02040503050406030204" pitchFamily="18" charset="0"/>
                <a:cs typeface="Arial" panose="020B0604020202020204" pitchFamily="34" charset="0"/>
              </a:rPr>
              <a:t>LURICULTURAL     Y</a:t>
            </a:r>
            <a:endParaRPr kumimoji="0" lang="es-ES" altLang="es-EC" sz="18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174" name="CuadroTexto 173"/>
          <p:cNvSpPr txBox="1"/>
          <p:nvPr/>
        </p:nvSpPr>
        <p:spPr>
          <a:xfrm>
            <a:off x="3786249" y="834068"/>
            <a:ext cx="4619501" cy="461665"/>
          </a:xfrm>
          <a:prstGeom prst="rect">
            <a:avLst/>
          </a:prstGeom>
          <a:noFill/>
        </p:spPr>
        <p:txBody>
          <a:bodyPr wrap="square">
            <a:spAutoFit/>
          </a:bodyPr>
          <a:lstStyle/>
          <a:p>
            <a:pPr marL="0" marR="0" lvl="0" indent="0" algn="ctr" rtl="0">
              <a:spcBef>
                <a:spcPts val="0"/>
              </a:spcBef>
              <a:spcAft>
                <a:spcPts val="0"/>
              </a:spcAft>
              <a:buNone/>
            </a:pPr>
            <a:r>
              <a:rPr lang="en-US" sz="2400" b="1" dirty="0">
                <a:latin typeface="Calibri" panose="020F0502020204030204"/>
                <a:ea typeface="Calibri" panose="020F0502020204030204"/>
                <a:cs typeface="Calibri" panose="020F0502020204030204"/>
                <a:sym typeface="Calibri" panose="020F0502020204030204"/>
              </a:rPr>
              <a:t>RESUMEN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137" y="407267"/>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4" name="Picture 6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96"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3" name="Picture 6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934"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2" name="Picture 66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337" y="408678"/>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5" name="Picture 6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474" y="159861"/>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1" name="Picture 66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52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90" name="Picture 6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8130" y="151856"/>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2088" name="Picture 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0740" y="408678"/>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3"/>
          <p:cNvSpPr>
            <a:spLocks noChangeArrowheads="1"/>
          </p:cNvSpPr>
          <p:nvPr/>
        </p:nvSpPr>
        <p:spPr bwMode="auto">
          <a:xfrm>
            <a:off x="1644235" y="-26267"/>
            <a:ext cx="6217361" cy="41910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GOBIERNO AUTÓNOMO DESCENTRALIZADO MUNICIPAL DE </a:t>
            </a:r>
            <a:r>
              <a:rPr kumimoji="0" lang="es-ES" altLang="es-EC" sz="2200" b="1" i="0" u="none" strike="noStrike" cap="none" normalizeH="0" baseline="0" dirty="0">
                <a:ln>
                  <a:noFill/>
                </a:ln>
                <a:solidFill>
                  <a:srgbClr val="006600"/>
                </a:solidFill>
                <a:effectLst/>
                <a:latin typeface="Arial" panose="020B0604020202020204" pitchFamily="34" charset="0"/>
                <a:ea typeface="Calibri" panose="020F0502020204030204" pitchFamily="34" charset="0"/>
                <a:cs typeface="Arial" panose="020B0604020202020204" pitchFamily="34" charset="0"/>
              </a:rPr>
              <a:t>A</a:t>
            </a:r>
            <a:r>
              <a:rPr kumimoji="0" lang="es-ES" altLang="es-EC" sz="12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RCHIDONA</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0" name="Rectangle 46"/>
          <p:cNvSpPr>
            <a:spLocks noChangeArrowheads="1"/>
          </p:cNvSpPr>
          <p:nvPr/>
        </p:nvSpPr>
        <p:spPr bwMode="auto">
          <a:xfrm>
            <a:off x="5362769" y="316153"/>
            <a:ext cx="2734284" cy="361950"/>
          </a:xfrm>
          <a:prstGeom prst="rect">
            <a:avLst/>
          </a:prstGeom>
          <a:noFill/>
          <a:ln>
            <a:noFill/>
          </a:ln>
          <a:effectLst/>
          <a:extLst>
            <a:ext uri="{909E8E84-426E-40DD-AFC4-6F175D3DCCD1}">
              <a14:hiddenFill xmlns:a14="http://schemas.microsoft.com/office/drawing/2010/main">
                <a:solidFill>
                  <a:srgbClr val="4472C4"/>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r>
              <a:rPr lang="es-ES" altLang="es-EC" sz="2000" b="1" dirty="0">
                <a:solidFill>
                  <a:srgbClr val="FF0000"/>
                </a:solidFill>
                <a:latin typeface="Arial" panose="020B0604020202020204" pitchFamily="34" charset="0"/>
                <a:ea typeface="Calibri" panose="020F0502020204030204" pitchFamily="34" charset="0"/>
                <a:cs typeface="Arial" panose="020B0604020202020204" pitchFamily="34" charset="0"/>
              </a:rPr>
              <a:t>M</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ULTICULTURAL Y </a:t>
            </a:r>
            <a:r>
              <a:rPr lang="es-ES" altLang="es-EC" sz="2000" b="1" dirty="0">
                <a:solidFill>
                  <a:srgbClr val="006600"/>
                </a:solidFill>
                <a:latin typeface="Arial" panose="020B0604020202020204" pitchFamily="34" charset="0"/>
                <a:ea typeface="Calibri" panose="020F0502020204030204" pitchFamily="34" charset="0"/>
                <a:cs typeface="Arial" panose="020B0604020202020204" pitchFamily="34" charset="0"/>
              </a:rPr>
              <a:t>S</a:t>
            </a:r>
            <a:r>
              <a:rPr lang="es-ES" altLang="es-EC" sz="1200" b="1" dirty="0">
                <a:solidFill>
                  <a:srgbClr val="000000"/>
                </a:solidFill>
                <a:latin typeface="Arial" panose="020B0604020202020204" pitchFamily="34" charset="0"/>
                <a:ea typeface="Calibri" panose="020F0502020204030204" pitchFamily="34" charset="0"/>
                <a:cs typeface="Arial" panose="020B0604020202020204" pitchFamily="34" charset="0"/>
              </a:rPr>
              <a:t>OLIDARIA </a:t>
            </a:r>
            <a:endParaRPr kumimoji="0" lang="es-ES" altLang="es-EC" sz="1800" b="0" i="0" u="none" strike="noStrike" cap="none" normalizeH="0" baseline="0" dirty="0">
              <a:ln>
                <a:noFill/>
              </a:ln>
              <a:solidFill>
                <a:schemeClr val="tx1"/>
              </a:solidFill>
              <a:effectLst/>
              <a:latin typeface="Arial" panose="020B0604020202020204" pitchFamily="34" charset="0"/>
            </a:endParaRPr>
          </a:p>
        </p:txBody>
      </p:sp>
      <p:sp>
        <p:nvSpPr>
          <p:cNvPr id="11" name="Rectangle 52"/>
          <p:cNvSpPr>
            <a:spLocks noChangeArrowheads="1"/>
          </p:cNvSpPr>
          <p:nvPr/>
        </p:nvSpPr>
        <p:spPr bwMode="auto">
          <a:xfrm>
            <a:off x="-460708" y="215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s-EC" dirty="0"/>
          </a:p>
        </p:txBody>
      </p:sp>
      <p:cxnSp>
        <p:nvCxnSpPr>
          <p:cNvPr id="83" name="Conector recto 82"/>
          <p:cNvCxnSpPr/>
          <p:nvPr/>
        </p:nvCxnSpPr>
        <p:spPr>
          <a:xfrm>
            <a:off x="4979405" y="478705"/>
            <a:ext cx="388218" cy="246113"/>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84" name="Conector recto 83"/>
          <p:cNvCxnSpPr/>
          <p:nvPr/>
        </p:nvCxnSpPr>
        <p:spPr>
          <a:xfrm>
            <a:off x="1703405" y="481525"/>
            <a:ext cx="327600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87" name="Picture 6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875" y="159860"/>
            <a:ext cx="1714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 y="407267"/>
            <a:ext cx="171450" cy="142875"/>
          </a:xfrm>
          <a:prstGeom prst="rect">
            <a:avLst/>
          </a:prstGeom>
          <a:noFill/>
          <a:extLst>
            <a:ext uri="{909E8E84-426E-40DD-AFC4-6F175D3DCCD1}">
              <a14:hiddenFill xmlns:a14="http://schemas.microsoft.com/office/drawing/2010/main">
                <a:solidFill>
                  <a:srgbClr val="FFFFFF"/>
                </a:solidFill>
              </a14:hiddenFill>
            </a:ext>
          </a:extLst>
        </p:spPr>
      </p:pic>
      <p:sp>
        <p:nvSpPr>
          <p:cNvPr id="3" name="Elipse 2"/>
          <p:cNvSpPr/>
          <p:nvPr/>
        </p:nvSpPr>
        <p:spPr>
          <a:xfrm>
            <a:off x="629004" y="392254"/>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4" name="Elipse 3"/>
          <p:cNvSpPr/>
          <p:nvPr/>
        </p:nvSpPr>
        <p:spPr>
          <a:xfrm>
            <a:off x="913922" y="392833"/>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5" name="Elipse 4"/>
          <p:cNvSpPr/>
          <p:nvPr/>
        </p:nvSpPr>
        <p:spPr>
          <a:xfrm>
            <a:off x="1237733"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Elipse 5"/>
          <p:cNvSpPr/>
          <p:nvPr/>
        </p:nvSpPr>
        <p:spPr>
          <a:xfrm>
            <a:off x="1546161" y="389519"/>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7" name="Elipse 6"/>
          <p:cNvSpPr/>
          <p:nvPr/>
        </p:nvSpPr>
        <p:spPr>
          <a:xfrm>
            <a:off x="1394398" y="106673"/>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8" name="Elipse 7"/>
          <p:cNvSpPr/>
          <p:nvPr/>
        </p:nvSpPr>
        <p:spPr>
          <a:xfrm>
            <a:off x="304867"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Elipse 11"/>
          <p:cNvSpPr/>
          <p:nvPr/>
        </p:nvSpPr>
        <p:spPr>
          <a:xfrm>
            <a:off x="3154" y="379296"/>
            <a:ext cx="180608" cy="188322"/>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3" name="Elipse 12"/>
          <p:cNvSpPr/>
          <p:nvPr/>
        </p:nvSpPr>
        <p:spPr>
          <a:xfrm>
            <a:off x="1066998"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Elipse 13"/>
          <p:cNvSpPr/>
          <p:nvPr/>
        </p:nvSpPr>
        <p:spPr>
          <a:xfrm>
            <a:off x="753270" y="117209"/>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5" name="Elipse 14"/>
          <p:cNvSpPr/>
          <p:nvPr/>
        </p:nvSpPr>
        <p:spPr>
          <a:xfrm>
            <a:off x="470030"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Elipse 15"/>
          <p:cNvSpPr/>
          <p:nvPr/>
        </p:nvSpPr>
        <p:spPr>
          <a:xfrm>
            <a:off x="156302" y="119078"/>
            <a:ext cx="180608" cy="1883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18" name="Imagen 17"/>
          <p:cNvPicPr>
            <a:picLocks noChangeAspect="1"/>
          </p:cNvPicPr>
          <p:nvPr/>
        </p:nvPicPr>
        <p:blipFill rotWithShape="1">
          <a:blip r:embed="rId6">
            <a:extLst>
              <a:ext uri="{28A0092B-C50C-407E-A947-70E740481C1C}">
                <a14:useLocalDpi xmlns:a14="http://schemas.microsoft.com/office/drawing/2010/main" val="0"/>
              </a:ext>
            </a:extLst>
          </a:blip>
          <a:srcRect l="11112" t="4780" r="9812" b="81395"/>
          <a:stretch>
            <a:fillRect/>
          </a:stretch>
        </p:blipFill>
        <p:spPr>
          <a:xfrm>
            <a:off x="8014261" y="-3514"/>
            <a:ext cx="4152636" cy="1093869"/>
          </a:xfrm>
          <a:prstGeom prst="rect">
            <a:avLst/>
          </a:prstGeom>
        </p:spPr>
      </p:pic>
      <p:cxnSp>
        <p:nvCxnSpPr>
          <p:cNvPr id="82" name="Conector recto 81"/>
          <p:cNvCxnSpPr/>
          <p:nvPr/>
        </p:nvCxnSpPr>
        <p:spPr>
          <a:xfrm>
            <a:off x="5369521" y="724818"/>
            <a:ext cx="2700000" cy="1"/>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41" name="Imagen 40"/>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70472" b="97108" l="2649" r="99588">
                        <a14:foregroundMark x1="2766" y1="87519" x2="36904" y2="95738"/>
                        <a14:foregroundMark x1="3826" y1="91629" x2="77398" y2="97260"/>
                        <a14:foregroundMark x1="77398" y1="97260" x2="87421" y2="96557"/>
                        <a14:foregroundMark x1="99434" y1="86553" x2="99588" y2="82801"/>
                        <a14:foregroundMark x1="91936" y1="79300" x2="92126" y2="85673"/>
                        <a14:backgroundMark x1="92466" y1="92998" x2="92466" y2="92998"/>
                        <a14:backgroundMark x1="92172" y1="85540" x2="97999" y2="92998"/>
                        <a14:backgroundMark x1="91112" y1="95129" x2="99823" y2="97869"/>
                        <a14:backgroundMark x1="90583" y1="94368" x2="97175" y2="94368"/>
                        <a14:backgroundMark x1="97705" y1="89650" x2="98764" y2="91020"/>
                        <a14:backgroundMark x1="98764" y1="95129" x2="98764" y2="95129"/>
                        <a14:backgroundMark x1="98529" y1="92390" x2="98529" y2="92390"/>
                        <a14:backgroundMark x1="98764" y1="92390" x2="98764" y2="92390"/>
                        <a14:backgroundMark x1="98764" y1="92390" x2="98764" y2="92390"/>
                        <a14:backgroundMark x1="99294" y1="92390" x2="99294" y2="92390"/>
                        <a14:backgroundMark x1="99588" y1="92390" x2="99823" y2="99848"/>
                        <a14:backgroundMark x1="88464" y1="96499" x2="88758" y2="98478"/>
                        <a14:backgroundMark x1="90053" y1="92998" x2="90053" y2="95129"/>
                        <a14:backgroundMark x1="89523" y1="95129" x2="89288" y2="97869"/>
                        <a14:backgroundMark x1="88170" y1="96651" x2="88170" y2="96651"/>
                        <a14:backgroundMark x1="88346" y1="93607" x2="88464" y2="98021"/>
                        <a14:backgroundMark x1="91289" y1="89346" x2="94879" y2="89041"/>
                        <a14:backgroundMark x1="91289" y1="91629" x2="93584" y2="91781"/>
                        <a14:backgroundMark x1="98058" y1="91324" x2="99470" y2="90868"/>
                        <a14:backgroundMark x1="97469" y1="89346" x2="97881" y2="89346"/>
                        <a14:backgroundMark x1="98941" y1="89346" x2="99353" y2="89346"/>
                        <a14:backgroundMark x1="99470" y1="88432" x2="99470" y2="88432"/>
                        <a14:backgroundMark x1="99235" y1="87976" x2="99765" y2="87976"/>
                        <a14:backgroundMark x1="99470" y1="87215" x2="99470" y2="87215"/>
                        <a14:backgroundMark x1="99470" y1="87519" x2="99765" y2="88280"/>
                        <a14:backgroundMark x1="98882" y1="88737" x2="99353" y2="88737"/>
                        <a14:backgroundMark x1="91936" y1="86758" x2="93290" y2="86454"/>
                        <a14:backgroundMark x1="97469" y1="91629" x2="97057" y2="92085"/>
                      </a14:backgroundRemoval>
                    </a14:imgEffect>
                  </a14:imgLayer>
                </a14:imgProps>
              </a:ext>
              <a:ext uri="{28A0092B-C50C-407E-A947-70E740481C1C}">
                <a14:useLocalDpi xmlns:a14="http://schemas.microsoft.com/office/drawing/2010/main" val="0"/>
              </a:ext>
            </a:extLst>
          </a:blip>
          <a:srcRect t="67379"/>
          <a:stretch>
            <a:fillRect/>
          </a:stretch>
        </p:blipFill>
        <p:spPr>
          <a:xfrm>
            <a:off x="0" y="6436777"/>
            <a:ext cx="3981311" cy="437158"/>
          </a:xfrm>
          <a:prstGeom prst="parallelogram">
            <a:avLst>
              <a:gd name="adj" fmla="val 104064"/>
            </a:avLst>
          </a:prstGeom>
        </p:spPr>
      </p:pic>
      <p:grpSp>
        <p:nvGrpSpPr>
          <p:cNvPr id="38" name="Grupo 37"/>
          <p:cNvGrpSpPr/>
          <p:nvPr/>
        </p:nvGrpSpPr>
        <p:grpSpPr>
          <a:xfrm>
            <a:off x="2510556" y="653428"/>
            <a:ext cx="7580023" cy="1358770"/>
            <a:chOff x="-89003" y="-134478"/>
            <a:chExt cx="11023654" cy="1359257"/>
          </a:xfrm>
        </p:grpSpPr>
        <p:sp>
          <p:nvSpPr>
            <p:cNvPr id="39" name="object 27"/>
            <p:cNvSpPr txBox="1"/>
            <p:nvPr/>
          </p:nvSpPr>
          <p:spPr>
            <a:xfrm>
              <a:off x="-77126" y="-134478"/>
              <a:ext cx="11011777" cy="1359257"/>
            </a:xfrm>
            <a:prstGeom prst="rect">
              <a:avLst/>
            </a:prstGeom>
          </p:spPr>
          <p:txBody>
            <a:bodyPr vert="horz" wrap="square" lIns="0" tIns="15240" rIns="0" bIns="0" rtlCol="0">
              <a:spAutoFit/>
            </a:bodyPr>
            <a:lstStyle/>
            <a:p>
              <a:pPr marL="8890">
                <a:lnSpc>
                  <a:spcPct val="107000"/>
                </a:lnSpc>
                <a:spcBef>
                  <a:spcPts val="120"/>
                </a:spcBef>
                <a:spcAft>
                  <a:spcPts val="800"/>
                </a:spcAft>
              </a:pPr>
              <a:r>
                <a:rPr lang="es-EC" sz="2800" b="1" kern="1200" spc="15" dirty="0">
                  <a:solidFill>
                    <a:srgbClr val="006600"/>
                  </a:solidFill>
                  <a:effectLst/>
                  <a:latin typeface="Cambria" panose="02040503050406030204" pitchFamily="18" charset="0"/>
                  <a:ea typeface="Calibri" panose="020F0502020204030204" pitchFamily="34" charset="0"/>
                  <a:cs typeface="Cambria" panose="02040503050406030204" pitchFamily="18" charset="0"/>
                </a:rPr>
                <a:t>DESCENTRALIZADO DE </a:t>
              </a:r>
              <a:r>
                <a:rPr lang="es-EC" sz="8800" b="1" kern="1200" spc="15" dirty="0">
                  <a:solidFill>
                    <a:srgbClr val="FF0000"/>
                  </a:solidFill>
                  <a:effectLst/>
                  <a:latin typeface="Cambria" panose="02040503050406030204" pitchFamily="18" charset="0"/>
                  <a:ea typeface="Calibri" panose="020F0502020204030204" pitchFamily="34" charset="0"/>
                  <a:cs typeface="Cambria" panose="02040503050406030204" pitchFamily="18" charset="0"/>
                </a:rPr>
                <a:t>A</a:t>
              </a:r>
              <a:r>
                <a:rPr lang="es-EC" sz="2800" b="1" kern="1200" spc="15" dirty="0">
                  <a:solidFill>
                    <a:srgbClr val="006600"/>
                  </a:solidFill>
                  <a:effectLst/>
                  <a:latin typeface="Cambria" panose="02040503050406030204" pitchFamily="18" charset="0"/>
                  <a:ea typeface="Calibri" panose="020F0502020204030204" pitchFamily="34" charset="0"/>
                  <a:cs typeface="Cambria" panose="02040503050406030204" pitchFamily="18" charset="0"/>
                </a:rPr>
                <a:t>RCHIDONA </a:t>
              </a:r>
              <a:endParaRPr lang="es-EC" sz="1200" kern="100" dirty="0">
                <a:solidFill>
                  <a:srgbClr val="0066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0" name="object 27"/>
            <p:cNvSpPr txBox="1"/>
            <p:nvPr/>
          </p:nvSpPr>
          <p:spPr>
            <a:xfrm>
              <a:off x="-89003" y="13663"/>
              <a:ext cx="11011777" cy="453299"/>
            </a:xfrm>
            <a:prstGeom prst="rect">
              <a:avLst/>
            </a:prstGeom>
          </p:spPr>
          <p:txBody>
            <a:bodyPr vert="horz" wrap="square" lIns="0" tIns="15240" rIns="0" bIns="0" rtlCol="0">
              <a:spAutoFit/>
            </a:bodyPr>
            <a:lstStyle/>
            <a:p>
              <a:pPr marL="8890">
                <a:lnSpc>
                  <a:spcPct val="107000"/>
                </a:lnSpc>
                <a:spcBef>
                  <a:spcPts val="120"/>
                </a:spcBef>
                <a:spcAft>
                  <a:spcPts val="800"/>
                </a:spcAft>
              </a:pPr>
              <a:r>
                <a:rPr lang="es-EC" sz="2800" b="1" kern="1200" spc="15" dirty="0">
                  <a:solidFill>
                    <a:srgbClr val="006600"/>
                  </a:solidFill>
                  <a:effectLst/>
                  <a:latin typeface="Cambria" panose="02040503050406030204" pitchFamily="18" charset="0"/>
                  <a:ea typeface="Calibri" panose="020F0502020204030204" pitchFamily="34" charset="0"/>
                  <a:cs typeface="Cambria" panose="02040503050406030204" pitchFamily="18" charset="0"/>
                </a:rPr>
                <a:t>GOBIERNO AUTÓNOMO </a:t>
              </a:r>
              <a:endParaRPr lang="es-EC" sz="1200" kern="100" dirty="0">
                <a:solidFill>
                  <a:srgbClr val="006600"/>
                </a:solidFill>
                <a:effectLst/>
                <a:latin typeface="Calibri" panose="020F0502020204030204" pitchFamily="34" charset="0"/>
                <a:ea typeface="Calibri" panose="020F0502020204030204" pitchFamily="34" charset="0"/>
                <a:cs typeface="Times New Roman" panose="02020603050405020304" pitchFamily="18" charset="0"/>
              </a:endParaRPr>
            </a:p>
          </p:txBody>
        </p:sp>
      </p:grpSp>
      <p:pic>
        <p:nvPicPr>
          <p:cNvPr id="42" name="Imagen 41"/>
          <p:cNvPicPr>
            <a:picLocks noChangeAspect="1"/>
          </p:cNvPicPr>
          <p:nvPr/>
        </p:nvPicPr>
        <p:blipFill rotWithShape="1">
          <a:blip r:embed="rId9">
            <a:extLst>
              <a:ext uri="{BEBA8EAE-BF5A-486C-A8C5-ECC9F3942E4B}">
                <a14:imgProps xmlns:a14="http://schemas.microsoft.com/office/drawing/2010/main">
                  <a14:imgLayer r:embed="rId10">
                    <a14:imgEffect>
                      <a14:backgroundRemoval t="5245" b="17218" l="11926" r="88155">
                        <a14:foregroundMark x1="11926" y1="6271" x2="11926" y2="6271"/>
                        <a14:foregroundMark x1="17647" y1="5929" x2="17647" y2="5929"/>
                        <a14:foregroundMark x1="21515" y1="6442" x2="21515" y2="6442"/>
                        <a14:foregroundMark x1="20467" y1="14538" x2="20467" y2="14538"/>
                        <a14:foregroundMark x1="18131" y1="15849" x2="22160" y2="14823"/>
                        <a14:foregroundMark x1="18453" y1="14823" x2="23449" y2="14025"/>
                        <a14:foregroundMark x1="23932" y1="13512" x2="22160" y2="14652"/>
                        <a14:foregroundMark x1="23449" y1="14538" x2="23449" y2="14538"/>
                        <a14:foregroundMark x1="30137" y1="8894" x2="85657" y2="11117"/>
                        <a14:foregroundMark x1="45689" y1="8210" x2="69702" y2="7355"/>
                        <a14:foregroundMark x1="29170" y1="12486" x2="79855" y2="11745"/>
                        <a14:foregroundMark x1="79855" y1="11745" x2="85818" y2="11973"/>
                        <a14:foregroundMark x1="45044" y1="15849" x2="67043" y2="15906"/>
                        <a14:foregroundMark x1="67043" y1="15906" x2="71636" y2="15849"/>
                        <a14:foregroundMark x1="43997" y1="15906" x2="48751" y2="15735"/>
                        <a14:foregroundMark x1="42949" y1="16078" x2="50201" y2="16078"/>
                        <a14:foregroundMark x1="66479" y1="15906" x2="75745" y2="15849"/>
                        <a14:foregroundMark x1="43433" y1="16363" x2="67204" y2="15450"/>
                        <a14:foregroundMark x1="67204" y1="15450" x2="74053" y2="15906"/>
                        <a14:foregroundMark x1="46656" y1="16534" x2="53828" y2="16591"/>
                        <a14:foregroundMark x1="53828" y1="16591" x2="67123" y2="16306"/>
                        <a14:foregroundMark x1="67123" y1="16306" x2="74859" y2="16363"/>
                        <a14:foregroundMark x1="43997" y1="7184" x2="59146" y2="7469"/>
                        <a14:foregroundMark x1="59146" y1="7469" x2="66720" y2="7298"/>
                        <a14:foregroundMark x1="66720" y1="7298" x2="70588" y2="7298"/>
                        <a14:foregroundMark x1="44480" y1="7013" x2="51813" y2="6556"/>
                        <a14:foregroundMark x1="51813" y1="6556" x2="70669" y2="7127"/>
                        <a14:foregroundMark x1="44883" y1="6956" x2="58018" y2="6271"/>
                        <a14:foregroundMark x1="58018" y1="6271" x2="72119" y2="6784"/>
                        <a14:foregroundMark x1="70991" y1="7355" x2="70830" y2="9065"/>
                        <a14:foregroundMark x1="74295" y1="9749" x2="86624" y2="9521"/>
                        <a14:foregroundMark x1="86624" y1="9521" x2="87510" y2="9521"/>
                        <a14:foregroundMark x1="76148" y1="14196" x2="87994" y2="14367"/>
                        <a14:foregroundMark x1="86946" y1="9692" x2="88155" y2="13512"/>
                        <a14:foregroundMark x1="38034" y1="10034" x2="43755" y2="10376"/>
                        <a14:foregroundMark x1="37228" y1="9920" x2="37228" y2="11060"/>
                        <a14:foregroundMark x1="59952" y1="13170" x2="65512" y2="12828"/>
                        <a14:foregroundMark x1="65512" y1="12828" x2="66156" y2="12828"/>
                        <a14:foregroundMark x1="27478" y1="12486" x2="27478" y2="12486"/>
                        <a14:foregroundMark x1="16438" y1="5416" x2="19339" y2="5245"/>
                      </a14:backgroundRemoval>
                    </a14:imgEffect>
                  </a14:imgLayer>
                </a14:imgProps>
              </a:ext>
              <a:ext uri="{28A0092B-C50C-407E-A947-70E740481C1C}">
                <a14:useLocalDpi xmlns:a14="http://schemas.microsoft.com/office/drawing/2010/main" val="0"/>
              </a:ext>
            </a:extLst>
          </a:blip>
          <a:srcRect l="27345" t="4780" r="9812" b="81395"/>
          <a:stretch>
            <a:fillRect/>
          </a:stretch>
        </p:blipFill>
        <p:spPr>
          <a:xfrm>
            <a:off x="3002732" y="3881477"/>
            <a:ext cx="5473461" cy="1459096"/>
          </a:xfrm>
          <a:prstGeom prst="rect">
            <a:avLst/>
          </a:prstGeom>
        </p:spPr>
      </p:pic>
      <p:sp>
        <p:nvSpPr>
          <p:cNvPr id="43" name="object 5"/>
          <p:cNvSpPr txBox="1"/>
          <p:nvPr/>
        </p:nvSpPr>
        <p:spPr>
          <a:xfrm>
            <a:off x="2163723" y="6245922"/>
            <a:ext cx="7151481" cy="580251"/>
          </a:xfrm>
          <a:prstGeom prst="rect">
            <a:avLst/>
          </a:prstGeom>
        </p:spPr>
        <p:txBody>
          <a:bodyPr vert="horz" wrap="square" lIns="0" tIns="25999" rIns="0" bIns="0" rtlCol="0">
            <a:spAutoFit/>
          </a:bodyPr>
          <a:lstStyle/>
          <a:p>
            <a:pPr marL="177800" algn="ctr">
              <a:spcBef>
                <a:spcPts val="205"/>
              </a:spcBef>
            </a:pPr>
            <a:r>
              <a:rPr lang="es-ES" sz="3600" b="1" dirty="0">
                <a:latin typeface="Cambria" panose="02040503050406030204" pitchFamily="18" charset="0"/>
                <a:ea typeface="Cambria" panose="02040503050406030204" pitchFamily="18" charset="0"/>
                <a:cs typeface="Verdana" panose="020B0604030504040204"/>
              </a:rPr>
              <a:t>GRACIAS</a:t>
            </a:r>
            <a:endParaRPr sz="2400" b="1" dirty="0">
              <a:latin typeface="Cambria" panose="02040503050406030204" pitchFamily="18" charset="0"/>
              <a:ea typeface="Cambria" panose="02040503050406030204" pitchFamily="18" charset="0"/>
              <a:cs typeface="Verdana" panose="020B0604030504040204"/>
            </a:endParaRPr>
          </a:p>
        </p:txBody>
      </p:sp>
      <p:pic>
        <p:nvPicPr>
          <p:cNvPr id="45" name="Imagen 44"/>
          <p:cNvPicPr>
            <a:picLocks noChangeAspect="1"/>
          </p:cNvPicPr>
          <p:nvPr/>
        </p:nvPicPr>
        <p:blipFill rotWithShape="1">
          <a:blip r:embed="rId9">
            <a:extLst>
              <a:ext uri="{BEBA8EAE-BF5A-486C-A8C5-ECC9F3942E4B}">
                <a14:imgProps xmlns:a14="http://schemas.microsoft.com/office/drawing/2010/main">
                  <a14:imgLayer r:embed="rId10">
                    <a14:imgEffect>
                      <a14:backgroundRemoval t="5245" b="17218" l="11926" r="88155">
                        <a14:foregroundMark x1="11926" y1="6271" x2="11926" y2="6271"/>
                        <a14:foregroundMark x1="17647" y1="5929" x2="17647" y2="5929"/>
                        <a14:foregroundMark x1="21515" y1="6442" x2="21515" y2="6442"/>
                        <a14:foregroundMark x1="20467" y1="14538" x2="20467" y2="14538"/>
                        <a14:foregroundMark x1="18131" y1="15849" x2="22160" y2="14823"/>
                        <a14:foregroundMark x1="18453" y1="14823" x2="23449" y2="14025"/>
                        <a14:foregroundMark x1="23932" y1="13512" x2="22160" y2="14652"/>
                        <a14:foregroundMark x1="23449" y1="14538" x2="23449" y2="14538"/>
                        <a14:foregroundMark x1="30137" y1="8894" x2="85657" y2="11117"/>
                        <a14:foregroundMark x1="45689" y1="8210" x2="69702" y2="7355"/>
                        <a14:foregroundMark x1="29170" y1="12486" x2="79855" y2="11745"/>
                        <a14:foregroundMark x1="79855" y1="11745" x2="85818" y2="11973"/>
                        <a14:foregroundMark x1="45044" y1="15849" x2="67043" y2="15906"/>
                        <a14:foregroundMark x1="67043" y1="15906" x2="71636" y2="15849"/>
                        <a14:foregroundMark x1="43997" y1="15906" x2="48751" y2="15735"/>
                        <a14:foregroundMark x1="42949" y1="16078" x2="50201" y2="16078"/>
                        <a14:foregroundMark x1="66479" y1="15906" x2="75745" y2="15849"/>
                        <a14:foregroundMark x1="43433" y1="16363" x2="67204" y2="15450"/>
                        <a14:foregroundMark x1="67204" y1="15450" x2="74053" y2="15906"/>
                        <a14:foregroundMark x1="46656" y1="16534" x2="53828" y2="16591"/>
                        <a14:foregroundMark x1="53828" y1="16591" x2="67123" y2="16306"/>
                        <a14:foregroundMark x1="67123" y1="16306" x2="74859" y2="16363"/>
                        <a14:foregroundMark x1="43997" y1="7184" x2="59146" y2="7469"/>
                        <a14:foregroundMark x1="59146" y1="7469" x2="66720" y2="7298"/>
                        <a14:foregroundMark x1="66720" y1="7298" x2="70588" y2="7298"/>
                        <a14:foregroundMark x1="44480" y1="7013" x2="51813" y2="6556"/>
                        <a14:foregroundMark x1="51813" y1="6556" x2="70669" y2="7127"/>
                        <a14:foregroundMark x1="44883" y1="6956" x2="58018" y2="6271"/>
                        <a14:foregroundMark x1="58018" y1="6271" x2="72119" y2="6784"/>
                        <a14:foregroundMark x1="70991" y1="7355" x2="70830" y2="9065"/>
                        <a14:foregroundMark x1="74295" y1="9749" x2="86624" y2="9521"/>
                        <a14:foregroundMark x1="86624" y1="9521" x2="87510" y2="9521"/>
                        <a14:foregroundMark x1="76148" y1="14196" x2="87994" y2="14367"/>
                        <a14:foregroundMark x1="86946" y1="9692" x2="88155" y2="13512"/>
                        <a14:foregroundMark x1="38034" y1="10034" x2="43755" y2="10376"/>
                        <a14:foregroundMark x1="37228" y1="9920" x2="37228" y2="11060"/>
                        <a14:foregroundMark x1="59952" y1="13170" x2="65512" y2="12828"/>
                        <a14:foregroundMark x1="65512" y1="12828" x2="66156" y2="12828"/>
                        <a14:foregroundMark x1="27478" y1="12486" x2="27478" y2="12486"/>
                        <a14:foregroundMark x1="16438" y1="5416" x2="19339" y2="5245"/>
                      </a14:backgroundRemoval>
                    </a14:imgEffect>
                  </a14:imgLayer>
                </a14:imgProps>
              </a:ext>
              <a:ext uri="{28A0092B-C50C-407E-A947-70E740481C1C}">
                <a14:useLocalDpi xmlns:a14="http://schemas.microsoft.com/office/drawing/2010/main" val="0"/>
              </a:ext>
            </a:extLst>
          </a:blip>
          <a:srcRect l="11112" t="4780" r="72701" b="83731"/>
          <a:stretch>
            <a:fillRect/>
          </a:stretch>
        </p:blipFill>
        <p:spPr>
          <a:xfrm>
            <a:off x="4728453" y="1829880"/>
            <a:ext cx="1991068" cy="2129088"/>
          </a:xfrm>
          <a:prstGeom prst="rect">
            <a:avLst/>
          </a:prstGeom>
        </p:spPr>
      </p:pic>
      <p:sp>
        <p:nvSpPr>
          <p:cNvPr id="17" name="object 5"/>
          <p:cNvSpPr txBox="1"/>
          <p:nvPr/>
        </p:nvSpPr>
        <p:spPr>
          <a:xfrm>
            <a:off x="-179951" y="4946566"/>
            <a:ext cx="12192000" cy="1245088"/>
          </a:xfrm>
          <a:prstGeom prst="rect">
            <a:avLst/>
          </a:prstGeom>
        </p:spPr>
        <p:txBody>
          <a:bodyPr vert="horz" wrap="square" lIns="0" tIns="13847" rIns="0" bIns="0" rtlCol="0">
            <a:spAutoFit/>
          </a:bodyPr>
          <a:lstStyle/>
          <a:p>
            <a:pPr marL="94615" algn="ctr">
              <a:spcBef>
                <a:spcPts val="110"/>
              </a:spcBef>
            </a:pPr>
            <a:r>
              <a:rPr lang="es-EC" sz="8000" b="1" spc="15" dirty="0">
                <a:solidFill>
                  <a:srgbClr val="FF0000"/>
                </a:solidFill>
                <a:latin typeface="Cambria" panose="02040503050406030204" pitchFamily="18" charset="0"/>
              </a:rPr>
              <a:t>S</a:t>
            </a:r>
            <a:r>
              <a:rPr lang="es-EC" sz="3600" b="1" dirty="0">
                <a:latin typeface="Cambria" panose="02040503050406030204" pitchFamily="18" charset="0"/>
                <a:ea typeface="Cambria" panose="02040503050406030204" pitchFamily="18" charset="0"/>
              </a:rPr>
              <a:t>UBDIRECCIÓN DE  </a:t>
            </a:r>
            <a:r>
              <a:rPr lang="es-EC" sz="7200" b="1" dirty="0">
                <a:solidFill>
                  <a:srgbClr val="006600"/>
                </a:solidFill>
                <a:latin typeface="Cambria" panose="02040503050406030204" pitchFamily="18" charset="0"/>
                <a:ea typeface="Cambria" panose="02040503050406030204" pitchFamily="18" charset="0"/>
              </a:rPr>
              <a:t>P</a:t>
            </a:r>
            <a:r>
              <a:rPr lang="es-EC" sz="3600" b="1" dirty="0">
                <a:latin typeface="Cambria" panose="02040503050406030204" pitchFamily="18" charset="0"/>
                <a:ea typeface="Cambria" panose="02040503050406030204" pitchFamily="18" charset="0"/>
              </a:rPr>
              <a:t>LANIFICACIÓN INSTITUCIONAL </a:t>
            </a:r>
            <a:endParaRPr lang="es-EC" sz="2800" b="1" dirty="0">
              <a:solidFill>
                <a:srgbClr val="FF6600"/>
              </a:solidFill>
              <a:latin typeface="Cambria" panose="02040503050406030204" pitchFamily="18" charset="0"/>
              <a:ea typeface="Cambria" panose="02040503050406030204" pitchFamily="18" charset="0"/>
              <a:cs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randombar(horizontal)">
                                      <p:cBhvr>
                                        <p:cTn id="7" dur="1100"/>
                                        <p:tgtEl>
                                          <p:spTgt spid="3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randombar(horizontal)">
                                      <p:cBhvr>
                                        <p:cTn id="10" dur="1100"/>
                                        <p:tgtEl>
                                          <p:spTgt spid="43"/>
                                        </p:tgtEl>
                                      </p:cBhvr>
                                    </p:animEffect>
                                  </p:childTnLst>
                                </p:cTn>
                              </p:par>
                              <p:par>
                                <p:cTn id="11" presetID="6" presetClass="entr" presetSubtype="32"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circle(out)">
                                      <p:cBhvr>
                                        <p:cTn id="13" dur="2000"/>
                                        <p:tgtEl>
                                          <p:spTgt spid="45"/>
                                        </p:tgtEl>
                                      </p:cBhvr>
                                    </p:animEffect>
                                  </p:childTnLst>
                                </p:cTn>
                              </p:par>
                              <p:par>
                                <p:cTn id="14" presetID="6" presetClass="entr" presetSubtype="32"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circle(out)">
                                      <p:cBhvr>
                                        <p:cTn id="16" dur="2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TotalTime>
  <Words>1750</Words>
  <Application>Microsoft Office PowerPoint</Application>
  <PresentationFormat>Panorámica</PresentationFormat>
  <Paragraphs>294</Paragraphs>
  <Slides>27</Slides>
  <Notes>18</Notes>
  <HiddenSlides>0</HiddenSlides>
  <MMClips>1</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27</vt:i4>
      </vt:variant>
    </vt:vector>
  </HeadingPairs>
  <TitlesOfParts>
    <vt:vector size="34" baseType="lpstr">
      <vt:lpstr>Microsoft YaHei</vt:lpstr>
      <vt:lpstr>Arial</vt:lpstr>
      <vt:lpstr>Calibri</vt:lpstr>
      <vt:lpstr>Calibri Light</vt:lpstr>
      <vt:lpstr>Cambria</vt:lpstr>
      <vt:lpstr>Century Gothic</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CESAR VELASQUEZ</dc:creator>
  <cp:lastModifiedBy>zenaida valiente</cp:lastModifiedBy>
  <cp:revision>60</cp:revision>
  <cp:lastPrinted>2024-02-09T13:10:00Z</cp:lastPrinted>
  <dcterms:created xsi:type="dcterms:W3CDTF">2023-05-15T20:04:00Z</dcterms:created>
  <dcterms:modified xsi:type="dcterms:W3CDTF">2025-04-24T13:21:06Z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2C5BEB73E3FE4A1A92AF96EACCCFB37C_13</vt:lpwstr>
  </property>
  <property fmtid="{D5CDD505-2E9C-101B-9397-08002B2CF9AE}" pid="3" name="KSOProductBuildVer">
    <vt:lpwstr>2058-12.2.0.19805</vt:lpwstr>
  </property>
</Properties>
</file>