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648" r:id="rId1"/>
  </p:sldMasterIdLst>
  <p:notesMasterIdLst>
    <p:notesMasterId r:id="rId34"/>
  </p:notesMasterIdLst>
  <p:sldIdLst>
    <p:sldId id="571" r:id="rId2"/>
    <p:sldId id="590" r:id="rId3"/>
    <p:sldId id="608" r:id="rId4"/>
    <p:sldId id="258" r:id="rId5"/>
    <p:sldId id="620" r:id="rId6"/>
    <p:sldId id="259" r:id="rId7"/>
    <p:sldId id="260" r:id="rId8"/>
    <p:sldId id="622" r:id="rId9"/>
    <p:sldId id="261" r:id="rId10"/>
    <p:sldId id="623" r:id="rId11"/>
    <p:sldId id="624" r:id="rId12"/>
    <p:sldId id="625" r:id="rId13"/>
    <p:sldId id="612" r:id="rId14"/>
    <p:sldId id="613" r:id="rId15"/>
    <p:sldId id="614" r:id="rId16"/>
    <p:sldId id="642" r:id="rId17"/>
    <p:sldId id="626" r:id="rId18"/>
    <p:sldId id="627" r:id="rId19"/>
    <p:sldId id="628" r:id="rId20"/>
    <p:sldId id="629" r:id="rId21"/>
    <p:sldId id="630" r:id="rId22"/>
    <p:sldId id="631" r:id="rId23"/>
    <p:sldId id="632" r:id="rId24"/>
    <p:sldId id="633" r:id="rId25"/>
    <p:sldId id="635" r:id="rId26"/>
    <p:sldId id="609" r:id="rId27"/>
    <p:sldId id="643" r:id="rId28"/>
    <p:sldId id="644" r:id="rId29"/>
    <p:sldId id="645" r:id="rId30"/>
    <p:sldId id="647" r:id="rId31"/>
    <p:sldId id="648" r:id="rId32"/>
    <p:sldId id="580" r:id="rId33"/>
  </p:sldIdLst>
  <p:sldSz cx="12192000" cy="6858000"/>
  <p:notesSz cx="6797675" cy="9856788"/>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TPC" initials="D"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4E4"/>
    <a:srgbClr val="006600"/>
    <a:srgbClr val="FF6600"/>
    <a:srgbClr val="3BCCFF"/>
    <a:srgbClr val="996633"/>
    <a:srgbClr val="FF0000"/>
    <a:srgbClr val="FFE1E1"/>
    <a:srgbClr val="FFBDBD"/>
    <a:srgbClr val="E1F7FF"/>
    <a:srgbClr val="EAF2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3" autoAdjust="0"/>
    <p:restoredTop sz="94660"/>
  </p:normalViewPr>
  <p:slideViewPr>
    <p:cSldViewPr snapToGrid="0">
      <p:cViewPr varScale="1">
        <p:scale>
          <a:sx n="80" d="100"/>
          <a:sy n="80" d="100"/>
        </p:scale>
        <p:origin x="547"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F5F0B85-9D7F-436E-B8B3-B3E7816E8AAD}" type="doc">
      <dgm:prSet loTypeId="urn:microsoft.com/office/officeart/2005/8/layout/radial6#1" loCatId="relationship" qsTypeId="urn:microsoft.com/office/officeart/2005/8/quickstyle/simple1#1" qsCatId="simple" csTypeId="urn:microsoft.com/office/officeart/2005/8/colors/colorful1#1" csCatId="colorful" phldr="1"/>
      <dgm:spPr/>
      <dgm:t>
        <a:bodyPr/>
        <a:lstStyle/>
        <a:p>
          <a:endParaRPr lang="es-EC"/>
        </a:p>
      </dgm:t>
    </dgm:pt>
    <dgm:pt modelId="{5BC76C87-34DA-41A9-8DF4-9EED550CCE7E}">
      <dgm:prSet phldrT="[Texto]"/>
      <dgm:spPr/>
      <dgm:t>
        <a:bodyPr/>
        <a:lstStyle/>
        <a:p>
          <a:pPr>
            <a:buClr>
              <a:srgbClr val="5C5D5F"/>
            </a:buClr>
            <a:buSzPts val="3200"/>
            <a:buFont typeface="Arial" panose="020B0604020202020204"/>
            <a:buNone/>
          </a:pPr>
          <a:r>
            <a:rPr lang="en-US" b="1" i="0" u="none" strike="noStrike" cap="none">
              <a:latin typeface="Microsoft YaHei" panose="020B0503020204020204" charset="-122"/>
              <a:ea typeface="Microsoft YaHei" panose="020B0503020204020204" charset="-122"/>
              <a:cs typeface="Microsoft YaHei" panose="020B0503020204020204" charset="-122"/>
              <a:sym typeface="Microsoft YaHei" panose="020B0503020204020204" charset="-122"/>
            </a:rPr>
            <a:t>¿Sobre qué rendir cuentas?</a:t>
          </a:r>
          <a:endParaRPr lang="es-EC" dirty="0"/>
        </a:p>
      </dgm:t>
    </dgm:pt>
    <dgm:pt modelId="{F4C1A560-4ABA-41F2-8DBB-0E5441CD39DB}" type="parTrans" cxnId="{7B3F0A40-F091-4E6E-B74C-3AB1D51837E7}">
      <dgm:prSet/>
      <dgm:spPr/>
      <dgm:t>
        <a:bodyPr/>
        <a:lstStyle/>
        <a:p>
          <a:endParaRPr lang="es-EC"/>
        </a:p>
      </dgm:t>
    </dgm:pt>
    <dgm:pt modelId="{52177426-3C1D-49D6-B2A7-37390F332A47}" type="sibTrans" cxnId="{7B3F0A40-F091-4E6E-B74C-3AB1D51837E7}">
      <dgm:prSet/>
      <dgm:spPr/>
      <dgm:t>
        <a:bodyPr/>
        <a:lstStyle/>
        <a:p>
          <a:endParaRPr lang="es-EC"/>
        </a:p>
      </dgm:t>
    </dgm:pt>
    <dgm:pt modelId="{8EA7052B-82F6-4A71-9CAE-A022D5FBAB14}">
      <dgm:prSet phldrT="[Texto]" custT="1"/>
      <dgm:spPr/>
      <dgm:t>
        <a:bodyPr/>
        <a:lstStyle/>
        <a:p>
          <a:r>
            <a:rPr lang="en-US" sz="1400" b="1" u="none" strike="noStrike" cap="none"/>
            <a:t>PLANIFICACIÓN</a:t>
          </a:r>
          <a:endParaRPr lang="es-EC" sz="1400" dirty="0"/>
        </a:p>
      </dgm:t>
    </dgm:pt>
    <dgm:pt modelId="{02EFC49A-FBCD-460B-9F63-3FF11AF676A4}" type="parTrans" cxnId="{1C9224C1-DB5B-42E2-AB7D-70FCE7DFA728}">
      <dgm:prSet/>
      <dgm:spPr/>
      <dgm:t>
        <a:bodyPr/>
        <a:lstStyle/>
        <a:p>
          <a:endParaRPr lang="es-EC"/>
        </a:p>
      </dgm:t>
    </dgm:pt>
    <dgm:pt modelId="{34704B5D-47B1-4B36-8E61-3195A1EA62A2}" type="sibTrans" cxnId="{1C9224C1-DB5B-42E2-AB7D-70FCE7DFA728}">
      <dgm:prSet/>
      <dgm:spPr/>
      <dgm:t>
        <a:bodyPr/>
        <a:lstStyle/>
        <a:p>
          <a:endParaRPr lang="es-EC"/>
        </a:p>
      </dgm:t>
    </dgm:pt>
    <dgm:pt modelId="{F2587A43-B7F8-408D-A0FE-5065D0DE2110}">
      <dgm:prSet phldrT="[Texto]" custT="1"/>
      <dgm:spPr/>
      <dgm:t>
        <a:bodyPr/>
        <a:lstStyle/>
        <a:p>
          <a:r>
            <a:rPr lang="en-US" sz="1400" b="1" u="none" strike="noStrike" cap="none"/>
            <a:t>PRESUPUESTO</a:t>
          </a:r>
          <a:endParaRPr lang="es-EC" sz="1400" dirty="0"/>
        </a:p>
      </dgm:t>
    </dgm:pt>
    <dgm:pt modelId="{05BED77A-33EB-42BC-A7F5-77F69C048ECA}" type="parTrans" cxnId="{CAB813C2-235D-488A-80D0-EF8E4E075CC8}">
      <dgm:prSet/>
      <dgm:spPr/>
      <dgm:t>
        <a:bodyPr/>
        <a:lstStyle/>
        <a:p>
          <a:endParaRPr lang="es-EC"/>
        </a:p>
      </dgm:t>
    </dgm:pt>
    <dgm:pt modelId="{B4422724-4A10-49DF-81B5-BA3AD91E3502}" type="sibTrans" cxnId="{CAB813C2-235D-488A-80D0-EF8E4E075CC8}">
      <dgm:prSet/>
      <dgm:spPr/>
      <dgm:t>
        <a:bodyPr/>
        <a:lstStyle/>
        <a:p>
          <a:endParaRPr lang="es-EC"/>
        </a:p>
      </dgm:t>
    </dgm:pt>
    <dgm:pt modelId="{74BCC146-99C7-4000-8115-333315A12505}">
      <dgm:prSet phldrT="[Texto]" custT="1"/>
      <dgm:spPr/>
      <dgm:t>
        <a:bodyPr/>
        <a:lstStyle/>
        <a:p>
          <a:pPr>
            <a:buClr>
              <a:srgbClr val="595959"/>
            </a:buClr>
            <a:buSzPts val="1800"/>
            <a:buFont typeface="Calibri" panose="020F0502020204030204"/>
            <a:buNone/>
          </a:pPr>
          <a:r>
            <a:rPr lang="en-US" sz="1400" b="1" u="none" strike="noStrike" cap="none"/>
            <a:t>CONTROL</a:t>
          </a:r>
          <a:endParaRPr lang="es-EC" sz="1400" dirty="0"/>
        </a:p>
      </dgm:t>
    </dgm:pt>
    <dgm:pt modelId="{E14CA198-4CA0-422C-931C-BF3B60218DBE}" type="parTrans" cxnId="{A16B13B6-5AFF-44D3-8648-3CC8988097F3}">
      <dgm:prSet/>
      <dgm:spPr/>
      <dgm:t>
        <a:bodyPr/>
        <a:lstStyle/>
        <a:p>
          <a:endParaRPr lang="es-EC"/>
        </a:p>
      </dgm:t>
    </dgm:pt>
    <dgm:pt modelId="{61F46F11-CCDB-457D-8907-3FF25875E3FE}" type="sibTrans" cxnId="{A16B13B6-5AFF-44D3-8648-3CC8988097F3}">
      <dgm:prSet/>
      <dgm:spPr/>
      <dgm:t>
        <a:bodyPr/>
        <a:lstStyle/>
        <a:p>
          <a:endParaRPr lang="es-EC"/>
        </a:p>
      </dgm:t>
    </dgm:pt>
    <dgm:pt modelId="{3CF876CD-3EB9-401C-A07E-19A4E23F0A95}">
      <dgm:prSet phldrT="[Texto]" custT="1"/>
      <dgm:spPr/>
      <dgm:t>
        <a:bodyPr/>
        <a:lstStyle/>
        <a:p>
          <a:r>
            <a:rPr lang="en-US" sz="1400" b="1" u="none" strike="noStrike" cap="none"/>
            <a:t>PARTICIPACIÓN CIUDADANA</a:t>
          </a:r>
          <a:endParaRPr lang="es-EC" sz="1400" dirty="0"/>
        </a:p>
      </dgm:t>
    </dgm:pt>
    <dgm:pt modelId="{1B99C7EC-2A79-4D1E-81EA-3F8C909EBC6F}" type="parTrans" cxnId="{70131F1D-E0BB-4ECE-BCD9-7FB777EE4E4E}">
      <dgm:prSet/>
      <dgm:spPr/>
      <dgm:t>
        <a:bodyPr/>
        <a:lstStyle/>
        <a:p>
          <a:endParaRPr lang="es-EC"/>
        </a:p>
      </dgm:t>
    </dgm:pt>
    <dgm:pt modelId="{D990FB7B-C5B6-48F2-9E5A-C1498BF4154F}" type="sibTrans" cxnId="{70131F1D-E0BB-4ECE-BCD9-7FB777EE4E4E}">
      <dgm:prSet/>
      <dgm:spPr/>
      <dgm:t>
        <a:bodyPr/>
        <a:lstStyle/>
        <a:p>
          <a:endParaRPr lang="es-EC"/>
        </a:p>
      </dgm:t>
    </dgm:pt>
    <dgm:pt modelId="{CB2ED898-34EE-443D-9A7C-B770D18354A3}" type="pres">
      <dgm:prSet presAssocID="{5F5F0B85-9D7F-436E-B8B3-B3E7816E8AAD}" presName="Name0" presStyleCnt="0">
        <dgm:presLayoutVars>
          <dgm:chMax val="1"/>
          <dgm:dir/>
          <dgm:animLvl val="ctr"/>
          <dgm:resizeHandles val="exact"/>
        </dgm:presLayoutVars>
      </dgm:prSet>
      <dgm:spPr/>
    </dgm:pt>
    <dgm:pt modelId="{A327515E-C0BA-4DD7-928A-0C12FDCF34EA}" type="pres">
      <dgm:prSet presAssocID="{5BC76C87-34DA-41A9-8DF4-9EED550CCE7E}" presName="centerShape" presStyleLbl="node0" presStyleIdx="0" presStyleCnt="1"/>
      <dgm:spPr/>
    </dgm:pt>
    <dgm:pt modelId="{4C08F5C3-A2A5-428F-BBFA-083C9EA69ED4}" type="pres">
      <dgm:prSet presAssocID="{8EA7052B-82F6-4A71-9CAE-A022D5FBAB14}" presName="node" presStyleLbl="node1" presStyleIdx="0" presStyleCnt="4" custScaleX="126065" custScaleY="98396">
        <dgm:presLayoutVars>
          <dgm:bulletEnabled val="1"/>
        </dgm:presLayoutVars>
      </dgm:prSet>
      <dgm:spPr/>
    </dgm:pt>
    <dgm:pt modelId="{E56401FB-BD2E-4973-99F4-DB3AEA5CFA98}" type="pres">
      <dgm:prSet presAssocID="{8EA7052B-82F6-4A71-9CAE-A022D5FBAB14}" presName="dummy" presStyleCnt="0"/>
      <dgm:spPr/>
    </dgm:pt>
    <dgm:pt modelId="{14280D08-3D3D-4F86-80C6-1D424AC94E95}" type="pres">
      <dgm:prSet presAssocID="{34704B5D-47B1-4B36-8E61-3195A1EA62A2}" presName="sibTrans" presStyleLbl="sibTrans2D1" presStyleIdx="0" presStyleCnt="4"/>
      <dgm:spPr/>
    </dgm:pt>
    <dgm:pt modelId="{C42485E1-4F0C-4EBD-BDC3-C6E6328FD32A}" type="pres">
      <dgm:prSet presAssocID="{F2587A43-B7F8-408D-A0FE-5065D0DE2110}" presName="node" presStyleLbl="node1" presStyleIdx="1" presStyleCnt="4" custScaleX="126065" custScaleY="98396">
        <dgm:presLayoutVars>
          <dgm:bulletEnabled val="1"/>
        </dgm:presLayoutVars>
      </dgm:prSet>
      <dgm:spPr/>
    </dgm:pt>
    <dgm:pt modelId="{8F6B8FF0-26BE-4422-9457-3705AEC5BB62}" type="pres">
      <dgm:prSet presAssocID="{F2587A43-B7F8-408D-A0FE-5065D0DE2110}" presName="dummy" presStyleCnt="0"/>
      <dgm:spPr/>
    </dgm:pt>
    <dgm:pt modelId="{ADD2EF49-11B1-429A-ABB3-8DC53B73FAAA}" type="pres">
      <dgm:prSet presAssocID="{B4422724-4A10-49DF-81B5-BA3AD91E3502}" presName="sibTrans" presStyleLbl="sibTrans2D1" presStyleIdx="1" presStyleCnt="4"/>
      <dgm:spPr/>
    </dgm:pt>
    <dgm:pt modelId="{4E2313EF-C32C-4321-B965-710EEC8C22F6}" type="pres">
      <dgm:prSet presAssocID="{74BCC146-99C7-4000-8115-333315A12505}" presName="node" presStyleLbl="node1" presStyleIdx="2" presStyleCnt="4" custScaleX="126065" custScaleY="98396">
        <dgm:presLayoutVars>
          <dgm:bulletEnabled val="1"/>
        </dgm:presLayoutVars>
      </dgm:prSet>
      <dgm:spPr/>
    </dgm:pt>
    <dgm:pt modelId="{7B09B56A-DC24-4A75-B6EA-B2E25573082F}" type="pres">
      <dgm:prSet presAssocID="{74BCC146-99C7-4000-8115-333315A12505}" presName="dummy" presStyleCnt="0"/>
      <dgm:spPr/>
    </dgm:pt>
    <dgm:pt modelId="{E40B94AB-A04D-41F3-8508-136D2D140B20}" type="pres">
      <dgm:prSet presAssocID="{61F46F11-CCDB-457D-8907-3FF25875E3FE}" presName="sibTrans" presStyleLbl="sibTrans2D1" presStyleIdx="2" presStyleCnt="4"/>
      <dgm:spPr/>
    </dgm:pt>
    <dgm:pt modelId="{E987BA53-706E-4125-8B5B-7E0E0DD67AF3}" type="pres">
      <dgm:prSet presAssocID="{3CF876CD-3EB9-401C-A07E-19A4E23F0A95}" presName="node" presStyleLbl="node1" presStyleIdx="3" presStyleCnt="4" custScaleX="126065" custScaleY="98396">
        <dgm:presLayoutVars>
          <dgm:bulletEnabled val="1"/>
        </dgm:presLayoutVars>
      </dgm:prSet>
      <dgm:spPr/>
    </dgm:pt>
    <dgm:pt modelId="{DB41B6A5-FA09-4284-9F43-7D3D5A72BCE4}" type="pres">
      <dgm:prSet presAssocID="{3CF876CD-3EB9-401C-A07E-19A4E23F0A95}" presName="dummy" presStyleCnt="0"/>
      <dgm:spPr/>
    </dgm:pt>
    <dgm:pt modelId="{1E84492E-18C4-48A0-96BE-FB202656CD6D}" type="pres">
      <dgm:prSet presAssocID="{D990FB7B-C5B6-48F2-9E5A-C1498BF4154F}" presName="sibTrans" presStyleLbl="sibTrans2D1" presStyleIdx="3" presStyleCnt="4"/>
      <dgm:spPr/>
    </dgm:pt>
  </dgm:ptLst>
  <dgm:cxnLst>
    <dgm:cxn modelId="{08FB9E04-A156-467A-BD24-E63B5A850D0A}" type="presOf" srcId="{8EA7052B-82F6-4A71-9CAE-A022D5FBAB14}" destId="{4C08F5C3-A2A5-428F-BBFA-083C9EA69ED4}" srcOrd="0" destOrd="0" presId="urn:microsoft.com/office/officeart/2005/8/layout/radial6#1"/>
    <dgm:cxn modelId="{F097630C-26BD-4293-BC6A-DF5F5295FDF1}" type="presOf" srcId="{74BCC146-99C7-4000-8115-333315A12505}" destId="{4E2313EF-C32C-4321-B965-710EEC8C22F6}" srcOrd="0" destOrd="0" presId="urn:microsoft.com/office/officeart/2005/8/layout/radial6#1"/>
    <dgm:cxn modelId="{E2D88516-5368-44CE-B8A4-7CC6231E0DEE}" type="presOf" srcId="{5F5F0B85-9D7F-436E-B8B3-B3E7816E8AAD}" destId="{CB2ED898-34EE-443D-9A7C-B770D18354A3}" srcOrd="0" destOrd="0" presId="urn:microsoft.com/office/officeart/2005/8/layout/radial6#1"/>
    <dgm:cxn modelId="{70131F1D-E0BB-4ECE-BCD9-7FB777EE4E4E}" srcId="{5BC76C87-34DA-41A9-8DF4-9EED550CCE7E}" destId="{3CF876CD-3EB9-401C-A07E-19A4E23F0A95}" srcOrd="3" destOrd="0" parTransId="{1B99C7EC-2A79-4D1E-81EA-3F8C909EBC6F}" sibTransId="{D990FB7B-C5B6-48F2-9E5A-C1498BF4154F}"/>
    <dgm:cxn modelId="{7B3F0A40-F091-4E6E-B74C-3AB1D51837E7}" srcId="{5F5F0B85-9D7F-436E-B8B3-B3E7816E8AAD}" destId="{5BC76C87-34DA-41A9-8DF4-9EED550CCE7E}" srcOrd="0" destOrd="0" parTransId="{F4C1A560-4ABA-41F2-8DBB-0E5441CD39DB}" sibTransId="{52177426-3C1D-49D6-B2A7-37390F332A47}"/>
    <dgm:cxn modelId="{A6DC6369-3FCF-49BB-B8C8-D860C0F3B674}" type="presOf" srcId="{B4422724-4A10-49DF-81B5-BA3AD91E3502}" destId="{ADD2EF49-11B1-429A-ABB3-8DC53B73FAAA}" srcOrd="0" destOrd="0" presId="urn:microsoft.com/office/officeart/2005/8/layout/radial6#1"/>
    <dgm:cxn modelId="{3103016C-6445-4B59-9CF2-04CC1BBA22FC}" type="presOf" srcId="{3CF876CD-3EB9-401C-A07E-19A4E23F0A95}" destId="{E987BA53-706E-4125-8B5B-7E0E0DD67AF3}" srcOrd="0" destOrd="0" presId="urn:microsoft.com/office/officeart/2005/8/layout/radial6#1"/>
    <dgm:cxn modelId="{EA4C6452-1AFE-425A-81B5-94D09AABC45F}" type="presOf" srcId="{61F46F11-CCDB-457D-8907-3FF25875E3FE}" destId="{E40B94AB-A04D-41F3-8508-136D2D140B20}" srcOrd="0" destOrd="0" presId="urn:microsoft.com/office/officeart/2005/8/layout/radial6#1"/>
    <dgm:cxn modelId="{CBEFCA92-2AF8-4204-A89E-A9A3758773A0}" type="presOf" srcId="{5BC76C87-34DA-41A9-8DF4-9EED550CCE7E}" destId="{A327515E-C0BA-4DD7-928A-0C12FDCF34EA}" srcOrd="0" destOrd="0" presId="urn:microsoft.com/office/officeart/2005/8/layout/radial6#1"/>
    <dgm:cxn modelId="{F7CE29AA-7523-45CE-9D6B-C182C69D16F4}" type="presOf" srcId="{34704B5D-47B1-4B36-8E61-3195A1EA62A2}" destId="{14280D08-3D3D-4F86-80C6-1D424AC94E95}" srcOrd="0" destOrd="0" presId="urn:microsoft.com/office/officeart/2005/8/layout/radial6#1"/>
    <dgm:cxn modelId="{A16B13B6-5AFF-44D3-8648-3CC8988097F3}" srcId="{5BC76C87-34DA-41A9-8DF4-9EED550CCE7E}" destId="{74BCC146-99C7-4000-8115-333315A12505}" srcOrd="2" destOrd="0" parTransId="{E14CA198-4CA0-422C-931C-BF3B60218DBE}" sibTransId="{61F46F11-CCDB-457D-8907-3FF25875E3FE}"/>
    <dgm:cxn modelId="{1C9224C1-DB5B-42E2-AB7D-70FCE7DFA728}" srcId="{5BC76C87-34DA-41A9-8DF4-9EED550CCE7E}" destId="{8EA7052B-82F6-4A71-9CAE-A022D5FBAB14}" srcOrd="0" destOrd="0" parTransId="{02EFC49A-FBCD-460B-9F63-3FF11AF676A4}" sibTransId="{34704B5D-47B1-4B36-8E61-3195A1EA62A2}"/>
    <dgm:cxn modelId="{CAB813C2-235D-488A-80D0-EF8E4E075CC8}" srcId="{5BC76C87-34DA-41A9-8DF4-9EED550CCE7E}" destId="{F2587A43-B7F8-408D-A0FE-5065D0DE2110}" srcOrd="1" destOrd="0" parTransId="{05BED77A-33EB-42BC-A7F5-77F69C048ECA}" sibTransId="{B4422724-4A10-49DF-81B5-BA3AD91E3502}"/>
    <dgm:cxn modelId="{E2C359C5-0E39-467D-BB69-3F4645C13573}" type="presOf" srcId="{D990FB7B-C5B6-48F2-9E5A-C1498BF4154F}" destId="{1E84492E-18C4-48A0-96BE-FB202656CD6D}" srcOrd="0" destOrd="0" presId="urn:microsoft.com/office/officeart/2005/8/layout/radial6#1"/>
    <dgm:cxn modelId="{57153DE1-6496-4C6B-8008-EEB75F5DE8E2}" type="presOf" srcId="{F2587A43-B7F8-408D-A0FE-5065D0DE2110}" destId="{C42485E1-4F0C-4EBD-BDC3-C6E6328FD32A}" srcOrd="0" destOrd="0" presId="urn:microsoft.com/office/officeart/2005/8/layout/radial6#1"/>
    <dgm:cxn modelId="{6546FD64-1A9D-4144-863C-2D084E98072D}" type="presParOf" srcId="{CB2ED898-34EE-443D-9A7C-B770D18354A3}" destId="{A327515E-C0BA-4DD7-928A-0C12FDCF34EA}" srcOrd="0" destOrd="0" presId="urn:microsoft.com/office/officeart/2005/8/layout/radial6#1"/>
    <dgm:cxn modelId="{F9ABE51A-CDDC-4903-87D8-DA4CA976AA9D}" type="presParOf" srcId="{CB2ED898-34EE-443D-9A7C-B770D18354A3}" destId="{4C08F5C3-A2A5-428F-BBFA-083C9EA69ED4}" srcOrd="1" destOrd="0" presId="urn:microsoft.com/office/officeart/2005/8/layout/radial6#1"/>
    <dgm:cxn modelId="{1CA4A931-2AEF-4DE7-99A8-683B2871ACCE}" type="presParOf" srcId="{CB2ED898-34EE-443D-9A7C-B770D18354A3}" destId="{E56401FB-BD2E-4973-99F4-DB3AEA5CFA98}" srcOrd="2" destOrd="0" presId="urn:microsoft.com/office/officeart/2005/8/layout/radial6#1"/>
    <dgm:cxn modelId="{65427E69-4FF9-4BD4-B992-3EF291C1A41A}" type="presParOf" srcId="{CB2ED898-34EE-443D-9A7C-B770D18354A3}" destId="{14280D08-3D3D-4F86-80C6-1D424AC94E95}" srcOrd="3" destOrd="0" presId="urn:microsoft.com/office/officeart/2005/8/layout/radial6#1"/>
    <dgm:cxn modelId="{CEDB674F-452C-49C8-9A80-AABDA1754355}" type="presParOf" srcId="{CB2ED898-34EE-443D-9A7C-B770D18354A3}" destId="{C42485E1-4F0C-4EBD-BDC3-C6E6328FD32A}" srcOrd="4" destOrd="0" presId="urn:microsoft.com/office/officeart/2005/8/layout/radial6#1"/>
    <dgm:cxn modelId="{A2010322-068A-4529-A574-A1862C4400C3}" type="presParOf" srcId="{CB2ED898-34EE-443D-9A7C-B770D18354A3}" destId="{8F6B8FF0-26BE-4422-9457-3705AEC5BB62}" srcOrd="5" destOrd="0" presId="urn:microsoft.com/office/officeart/2005/8/layout/radial6#1"/>
    <dgm:cxn modelId="{82B3CCD6-3925-4F93-B54A-2EF7A123124A}" type="presParOf" srcId="{CB2ED898-34EE-443D-9A7C-B770D18354A3}" destId="{ADD2EF49-11B1-429A-ABB3-8DC53B73FAAA}" srcOrd="6" destOrd="0" presId="urn:microsoft.com/office/officeart/2005/8/layout/radial6#1"/>
    <dgm:cxn modelId="{807D0660-8B5A-4822-85B9-2CA2C52712DE}" type="presParOf" srcId="{CB2ED898-34EE-443D-9A7C-B770D18354A3}" destId="{4E2313EF-C32C-4321-B965-710EEC8C22F6}" srcOrd="7" destOrd="0" presId="urn:microsoft.com/office/officeart/2005/8/layout/radial6#1"/>
    <dgm:cxn modelId="{DF873CBA-7B94-42DE-875B-26850D91FAEB}" type="presParOf" srcId="{CB2ED898-34EE-443D-9A7C-B770D18354A3}" destId="{7B09B56A-DC24-4A75-B6EA-B2E25573082F}" srcOrd="8" destOrd="0" presId="urn:microsoft.com/office/officeart/2005/8/layout/radial6#1"/>
    <dgm:cxn modelId="{3DA4602B-64A3-4D3E-A380-1AEECCEA21AE}" type="presParOf" srcId="{CB2ED898-34EE-443D-9A7C-B770D18354A3}" destId="{E40B94AB-A04D-41F3-8508-136D2D140B20}" srcOrd="9" destOrd="0" presId="urn:microsoft.com/office/officeart/2005/8/layout/radial6#1"/>
    <dgm:cxn modelId="{D04C93B5-3678-4684-865D-16CD86CBDA38}" type="presParOf" srcId="{CB2ED898-34EE-443D-9A7C-B770D18354A3}" destId="{E987BA53-706E-4125-8B5B-7E0E0DD67AF3}" srcOrd="10" destOrd="0" presId="urn:microsoft.com/office/officeart/2005/8/layout/radial6#1"/>
    <dgm:cxn modelId="{48804FCF-F213-43A0-8D1F-F1BE05CB6A1F}" type="presParOf" srcId="{CB2ED898-34EE-443D-9A7C-B770D18354A3}" destId="{DB41B6A5-FA09-4284-9F43-7D3D5A72BCE4}" srcOrd="11" destOrd="0" presId="urn:microsoft.com/office/officeart/2005/8/layout/radial6#1"/>
    <dgm:cxn modelId="{8F8FD5E4-E332-4C4D-9067-28DD2B16CD63}" type="presParOf" srcId="{CB2ED898-34EE-443D-9A7C-B770D18354A3}" destId="{1E84492E-18C4-48A0-96BE-FB202656CD6D}" srcOrd="12" destOrd="0" presId="urn:microsoft.com/office/officeart/2005/8/layout/radial6#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1" loCatId="hierarchy" qsTypeId="urn:microsoft.com/office/officeart/2005/8/quickstyle/simple1#2" qsCatId="simple" csTypeId="urn:microsoft.com/office/officeart/2005/8/colors/colorful2" csCatId="colorful" phldr="1"/>
      <dgm:spPr/>
      <dgm:t>
        <a:bodyPr/>
        <a:lstStyle/>
        <a:p>
          <a:endParaRPr lang="es-EC"/>
        </a:p>
      </dgm:t>
    </dgm:pt>
    <dgm:pt modelId="{74AB1B37-CF0F-429A-A0A5-D0DB90FF3B9F}">
      <dgm:prSet phldrT="[Texto]" custT="1"/>
      <dgm:spPr/>
      <dgm:t>
        <a:bodyPr/>
        <a:lstStyle/>
        <a:p>
          <a:pPr>
            <a:buNone/>
          </a:pPr>
          <a:r>
            <a:rPr lang="en-US" sz="2400" dirty="0" err="1">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24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 1</a:t>
          </a:r>
          <a:endParaRPr lang="es-EC" sz="2400" dirty="0"/>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dgm:t>
        <a:bodyPr/>
        <a:lstStyle/>
        <a:p>
          <a:r>
            <a:rPr lang="es-EC" sz="2200" dirty="0"/>
            <a:t>1.- ORGANIZACIÓN DEL PROCESO</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dgm:t>
        <a:bodyPr/>
        <a:lstStyle/>
        <a:p>
          <a:r>
            <a:rPr lang="es-EC" sz="2200" dirty="0"/>
            <a:t>2.- CONSULTA CIUDADANA</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dgm:t>
        <a:bodyPr/>
        <a:lstStyle/>
        <a:p>
          <a:r>
            <a:rPr lang="es-EC" sz="1800" dirty="0"/>
            <a:t>3.- ENTREGA DE TEMAS PARA QUE SE RINDA CUENTAS</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dgm:t>
        <a:bodyPr/>
        <a:lstStyle/>
        <a:p>
          <a:r>
            <a:rPr lang="es-EC" sz="2200" dirty="0"/>
            <a:t>4.- INSTANCIA DE PARTICIPACIÓN</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12645" custScaleY="96365">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112645" custScaleY="96365">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1"/>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1"/>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1"/>
    <dgm:cxn modelId="{533E2C45-BA71-4AFB-BEA3-4BA1B0D8BE0C}" type="presOf" srcId="{683E1566-429F-4E52-B74A-C8C91118542E}" destId="{D2FDC84D-A539-4A75-8D2C-5E830B2FFE67}" srcOrd="0" destOrd="0" presId="urn:microsoft.com/office/officeart/2005/8/layout/orgChart1#1"/>
    <dgm:cxn modelId="{718FF265-4042-47E4-87F9-93F7868E1B25}" type="presOf" srcId="{B2636CF8-E51D-4644-B16C-C8E419E0EF18}" destId="{1E4EFBE0-626D-4A6C-A241-E4956165A9A1}" srcOrd="0" destOrd="0" presId="urn:microsoft.com/office/officeart/2005/8/layout/orgChart1#1"/>
    <dgm:cxn modelId="{EA664648-6D7B-4761-96FA-B72EAE6710FF}" type="presOf" srcId="{C4F44B92-8C63-41C3-8A92-A3E223082043}" destId="{61B263B6-B6BF-4ABD-BCE3-C31923D86F34}" srcOrd="0" destOrd="0" presId="urn:microsoft.com/office/officeart/2005/8/layout/orgChart1#1"/>
    <dgm:cxn modelId="{8FDE0557-F624-47C9-9393-DB383EEB5EA6}" type="presOf" srcId="{1AF6398A-45A4-4EE7-89AD-87977D716B81}" destId="{2AF6EBFD-6994-4009-94EC-DCBF6989413B}" srcOrd="0" destOrd="0" presId="urn:microsoft.com/office/officeart/2005/8/layout/orgChart1#1"/>
    <dgm:cxn modelId="{1794F387-BEAC-4157-804C-FDB22C56F313}" type="presOf" srcId="{683E1566-429F-4E52-B74A-C8C91118542E}" destId="{63C9D552-F6C9-4CDE-BD91-518C817C444E}" srcOrd="1" destOrd="0" presId="urn:microsoft.com/office/officeart/2005/8/layout/orgChart1#1"/>
    <dgm:cxn modelId="{C72E0188-D633-4AD7-B697-D1FDB428A542}" type="presOf" srcId="{7BDC8263-2B08-48DE-8C23-616168EE846A}" destId="{513B5E88-DF1A-4EC7-B493-12B4542E6B91}" srcOrd="0" destOrd="0" presId="urn:microsoft.com/office/officeart/2005/8/layout/orgChart1#1"/>
    <dgm:cxn modelId="{05A6CF92-44EC-4DB6-88A7-9FEB238AA8DF}" type="presOf" srcId="{B2636CF8-E51D-4644-B16C-C8E419E0EF18}" destId="{14205701-F528-4BAD-A580-B2223EFA4E52}" srcOrd="1" destOrd="0" presId="urn:microsoft.com/office/officeart/2005/8/layout/orgChart1#1"/>
    <dgm:cxn modelId="{2130E196-07FE-4A47-A8A7-EEE292376021}" type="presOf" srcId="{81729676-DFA2-4C3A-9EA4-42F596A23C66}" destId="{F1999CD2-7B14-4366-A658-A70D4F2DC495}" srcOrd="0" destOrd="0" presId="urn:microsoft.com/office/officeart/2005/8/layout/orgChart1#1"/>
    <dgm:cxn modelId="{93C167BC-54BC-4416-99A4-E9B71BE5163D}" type="presOf" srcId="{4C3C136B-9147-4AEC-BE7D-E4C6D0B3347D}" destId="{BE350FA2-1FD1-4212-88E7-3E8875C2FCE5}" srcOrd="0" destOrd="0" presId="urn:microsoft.com/office/officeart/2005/8/layout/orgChart1#1"/>
    <dgm:cxn modelId="{AF6130C1-87E4-47C4-8C35-E1CE376EA117}" type="presOf" srcId="{7BDC8263-2B08-48DE-8C23-616168EE846A}" destId="{F4BA7192-3171-4722-BE6A-C1624AE6008E}" srcOrd="1" destOrd="0" presId="urn:microsoft.com/office/officeart/2005/8/layout/orgChart1#1"/>
    <dgm:cxn modelId="{3B29D5CC-5D3C-4F10-A0CB-FC4952DE3790}" type="presOf" srcId="{09E1A426-77F3-4DD7-A5A3-01A31EED4833}" destId="{4C49EF32-8A24-4F0E-BE46-B3BA4EC7A7AD}" srcOrd="0" destOrd="0" presId="urn:microsoft.com/office/officeart/2005/8/layout/orgChart1#1"/>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1"/>
    <dgm:cxn modelId="{73957925-549B-4A60-8C36-57A8A0C2F66D}" type="presParOf" srcId="{F1999CD2-7B14-4366-A658-A70D4F2DC495}" destId="{021D002B-9AB3-4EE0-932C-8CEF2002A539}" srcOrd="0" destOrd="0" presId="urn:microsoft.com/office/officeart/2005/8/layout/orgChart1#1"/>
    <dgm:cxn modelId="{2C295842-B3E7-4F82-B796-5AB7284E0C65}" type="presParOf" srcId="{021D002B-9AB3-4EE0-932C-8CEF2002A539}" destId="{12F42D84-0575-4961-9C32-E65EC859ADA5}" srcOrd="0" destOrd="0" presId="urn:microsoft.com/office/officeart/2005/8/layout/orgChart1#1"/>
    <dgm:cxn modelId="{6FCFF708-7406-4988-A15E-59198378AE29}" type="presParOf" srcId="{12F42D84-0575-4961-9C32-E65EC859ADA5}" destId="{449B4511-3169-41A5-9C80-D3759CCCD8FB}" srcOrd="0" destOrd="0" presId="urn:microsoft.com/office/officeart/2005/8/layout/orgChart1#1"/>
    <dgm:cxn modelId="{4B57A9F2-951A-4712-BB79-45B7291D84DF}" type="presParOf" srcId="{12F42D84-0575-4961-9C32-E65EC859ADA5}" destId="{519D75D3-72C0-4684-BA20-35EFCAE53B66}" srcOrd="1" destOrd="0" presId="urn:microsoft.com/office/officeart/2005/8/layout/orgChart1#1"/>
    <dgm:cxn modelId="{5450909B-1A42-40B6-9538-B21277A15B67}" type="presParOf" srcId="{021D002B-9AB3-4EE0-932C-8CEF2002A539}" destId="{27A00CD4-40F8-4CD1-8098-225E417C6B3A}" srcOrd="1" destOrd="0" presId="urn:microsoft.com/office/officeart/2005/8/layout/orgChart1#1"/>
    <dgm:cxn modelId="{54BCFEA6-5913-407C-9DE0-DE2C2DF403B1}" type="presParOf" srcId="{27A00CD4-40F8-4CD1-8098-225E417C6B3A}" destId="{4C49EF32-8A24-4F0E-BE46-B3BA4EC7A7AD}" srcOrd="0" destOrd="0" presId="urn:microsoft.com/office/officeart/2005/8/layout/orgChart1#1"/>
    <dgm:cxn modelId="{BFE04627-CF95-41B7-89E3-46A310AB4C28}" type="presParOf" srcId="{27A00CD4-40F8-4CD1-8098-225E417C6B3A}" destId="{DED06145-E979-4967-8762-BFB0BDC5160E}" srcOrd="1" destOrd="0" presId="urn:microsoft.com/office/officeart/2005/8/layout/orgChart1#1"/>
    <dgm:cxn modelId="{729279BE-8EFB-43E4-8BF6-3D4DAACF4D01}" type="presParOf" srcId="{DED06145-E979-4967-8762-BFB0BDC5160E}" destId="{CFEB1E11-F4F7-4EC5-A050-3C877FF2E7E7}" srcOrd="0" destOrd="0" presId="urn:microsoft.com/office/officeart/2005/8/layout/orgChart1#1"/>
    <dgm:cxn modelId="{F72C33FC-5ED5-44C7-A1CB-4087411CC6C5}" type="presParOf" srcId="{CFEB1E11-F4F7-4EC5-A050-3C877FF2E7E7}" destId="{513B5E88-DF1A-4EC7-B493-12B4542E6B91}" srcOrd="0" destOrd="0" presId="urn:microsoft.com/office/officeart/2005/8/layout/orgChart1#1"/>
    <dgm:cxn modelId="{AF535F83-E4CE-4CDF-96E4-67A0F15E8F7D}" type="presParOf" srcId="{CFEB1E11-F4F7-4EC5-A050-3C877FF2E7E7}" destId="{F4BA7192-3171-4722-BE6A-C1624AE6008E}" srcOrd="1" destOrd="0" presId="urn:microsoft.com/office/officeart/2005/8/layout/orgChart1#1"/>
    <dgm:cxn modelId="{0BA30CB1-430F-4506-A2A4-EF7A8D72BD64}" type="presParOf" srcId="{DED06145-E979-4967-8762-BFB0BDC5160E}" destId="{9C509B5D-9FD9-474D-BD8A-8D44CB651F0A}" srcOrd="1" destOrd="0" presId="urn:microsoft.com/office/officeart/2005/8/layout/orgChart1#1"/>
    <dgm:cxn modelId="{7F1C30D4-CA70-4D08-8D4C-90F51F43E53D}" type="presParOf" srcId="{DED06145-E979-4967-8762-BFB0BDC5160E}" destId="{EA8B5A2F-E204-4964-B00A-8BECDBF43330}" srcOrd="2" destOrd="0" presId="urn:microsoft.com/office/officeart/2005/8/layout/orgChart1#1"/>
    <dgm:cxn modelId="{6181C7ED-A1FD-44BA-9D98-D51D566EBAF8}" type="presParOf" srcId="{27A00CD4-40F8-4CD1-8098-225E417C6B3A}" destId="{2AF6EBFD-6994-4009-94EC-DCBF6989413B}" srcOrd="2" destOrd="0" presId="urn:microsoft.com/office/officeart/2005/8/layout/orgChart1#1"/>
    <dgm:cxn modelId="{45DF93D0-0AB7-4FF0-B252-2D510D1B0A9D}" type="presParOf" srcId="{27A00CD4-40F8-4CD1-8098-225E417C6B3A}" destId="{1E92F9E3-1B4B-485D-8B6A-68171A1C2B70}" srcOrd="3" destOrd="0" presId="urn:microsoft.com/office/officeart/2005/8/layout/orgChart1#1"/>
    <dgm:cxn modelId="{E8BD7428-B9F3-40C5-BF90-0B2115BF7E69}" type="presParOf" srcId="{1E92F9E3-1B4B-485D-8B6A-68171A1C2B70}" destId="{FC0234E9-4527-4565-B0BD-D5A04B2860CA}" srcOrd="0" destOrd="0" presId="urn:microsoft.com/office/officeart/2005/8/layout/orgChart1#1"/>
    <dgm:cxn modelId="{E836D114-10DC-4BDD-A011-2A7DDE414D9B}" type="presParOf" srcId="{FC0234E9-4527-4565-B0BD-D5A04B2860CA}" destId="{1E4EFBE0-626D-4A6C-A241-E4956165A9A1}" srcOrd="0" destOrd="0" presId="urn:microsoft.com/office/officeart/2005/8/layout/orgChart1#1"/>
    <dgm:cxn modelId="{27DD036F-97E0-4941-BBBE-EC3DD1A37EE3}" type="presParOf" srcId="{FC0234E9-4527-4565-B0BD-D5A04B2860CA}" destId="{14205701-F528-4BAD-A580-B2223EFA4E52}" srcOrd="1" destOrd="0" presId="urn:microsoft.com/office/officeart/2005/8/layout/orgChart1#1"/>
    <dgm:cxn modelId="{293AE99D-5BC5-4C3C-8237-EF98B1BA5AEA}" type="presParOf" srcId="{1E92F9E3-1B4B-485D-8B6A-68171A1C2B70}" destId="{393D4A15-24B2-485D-BCBE-4ABA4C6BD3F0}" srcOrd="1" destOrd="0" presId="urn:microsoft.com/office/officeart/2005/8/layout/orgChart1#1"/>
    <dgm:cxn modelId="{C7D8D239-7183-422C-8BAD-50D4FFE24C17}" type="presParOf" srcId="{1E92F9E3-1B4B-485D-8B6A-68171A1C2B70}" destId="{FBB1FE1B-C303-4F19-A6D4-652CEB61B073}" srcOrd="2" destOrd="0" presId="urn:microsoft.com/office/officeart/2005/8/layout/orgChart1#1"/>
    <dgm:cxn modelId="{3712020F-46B4-4DF7-8505-15E7B9780A5A}" type="presParOf" srcId="{27A00CD4-40F8-4CD1-8098-225E417C6B3A}" destId="{BE350FA2-1FD1-4212-88E7-3E8875C2FCE5}" srcOrd="4" destOrd="0" presId="urn:microsoft.com/office/officeart/2005/8/layout/orgChart1#1"/>
    <dgm:cxn modelId="{6AE26C71-B325-4728-A619-0E894E8520A0}" type="presParOf" srcId="{27A00CD4-40F8-4CD1-8098-225E417C6B3A}" destId="{470AE3DD-F2AF-4D4A-876D-8FF1084280E5}" srcOrd="5" destOrd="0" presId="urn:microsoft.com/office/officeart/2005/8/layout/orgChart1#1"/>
    <dgm:cxn modelId="{9AC396BC-516E-4ADC-92BF-C6BD466BAB37}" type="presParOf" srcId="{470AE3DD-F2AF-4D4A-876D-8FF1084280E5}" destId="{8E5A0BED-9E29-4336-B031-051DD42D10CC}" srcOrd="0" destOrd="0" presId="urn:microsoft.com/office/officeart/2005/8/layout/orgChart1#1"/>
    <dgm:cxn modelId="{CB0AAAFD-1DAE-4EA8-8207-BAA04579BA6A}" type="presParOf" srcId="{8E5A0BED-9E29-4336-B031-051DD42D10CC}" destId="{5253B494-A34E-48FA-A2A5-DA6287FDAEE8}" srcOrd="0" destOrd="0" presId="urn:microsoft.com/office/officeart/2005/8/layout/orgChart1#1"/>
    <dgm:cxn modelId="{4CB20AD7-1A41-470E-8C74-9F4CBD991B89}" type="presParOf" srcId="{8E5A0BED-9E29-4336-B031-051DD42D10CC}" destId="{30AF95DC-CF0A-49BC-93C8-5C703D4B882D}" srcOrd="1" destOrd="0" presId="urn:microsoft.com/office/officeart/2005/8/layout/orgChart1#1"/>
    <dgm:cxn modelId="{77B52B0C-0062-4A83-81A8-88572017142E}" type="presParOf" srcId="{470AE3DD-F2AF-4D4A-876D-8FF1084280E5}" destId="{A0DAE157-1E4A-4F45-8D9C-F2CDEB530D97}" srcOrd="1" destOrd="0" presId="urn:microsoft.com/office/officeart/2005/8/layout/orgChart1#1"/>
    <dgm:cxn modelId="{FDF0D6CB-0AC6-45A8-AF4A-714207A6E930}" type="presParOf" srcId="{470AE3DD-F2AF-4D4A-876D-8FF1084280E5}" destId="{D28EDCE8-F669-4301-953F-02DE6C6F5090}" srcOrd="2" destOrd="0" presId="urn:microsoft.com/office/officeart/2005/8/layout/orgChart1#1"/>
    <dgm:cxn modelId="{031288D7-ADE5-48A2-B5B8-7EEB6BED7892}" type="presParOf" srcId="{27A00CD4-40F8-4CD1-8098-225E417C6B3A}" destId="{61B263B6-B6BF-4ABD-BCE3-C31923D86F34}" srcOrd="6" destOrd="0" presId="urn:microsoft.com/office/officeart/2005/8/layout/orgChart1#1"/>
    <dgm:cxn modelId="{C231FCE4-A15D-4276-86C0-6F11C29E2FAF}" type="presParOf" srcId="{27A00CD4-40F8-4CD1-8098-225E417C6B3A}" destId="{7A1BEEB2-D009-4D4E-803F-93D3E7CDDAAE}" srcOrd="7" destOrd="0" presId="urn:microsoft.com/office/officeart/2005/8/layout/orgChart1#1"/>
    <dgm:cxn modelId="{79141B12-7DB0-40A9-8FFA-FDF2D744FBF4}" type="presParOf" srcId="{7A1BEEB2-D009-4D4E-803F-93D3E7CDDAAE}" destId="{5646504B-C120-421F-A727-9D77F5B2D408}" srcOrd="0" destOrd="0" presId="urn:microsoft.com/office/officeart/2005/8/layout/orgChart1#1"/>
    <dgm:cxn modelId="{DB2E00AB-3771-474E-B86F-D17D6A76B1B1}" type="presParOf" srcId="{5646504B-C120-421F-A727-9D77F5B2D408}" destId="{D2FDC84D-A539-4A75-8D2C-5E830B2FFE67}" srcOrd="0" destOrd="0" presId="urn:microsoft.com/office/officeart/2005/8/layout/orgChart1#1"/>
    <dgm:cxn modelId="{DA9E24FE-20CD-4788-80EE-63DF12798518}" type="presParOf" srcId="{5646504B-C120-421F-A727-9D77F5B2D408}" destId="{63C9D552-F6C9-4CDE-BD91-518C817C444E}" srcOrd="1" destOrd="0" presId="urn:microsoft.com/office/officeart/2005/8/layout/orgChart1#1"/>
    <dgm:cxn modelId="{7661FA5E-A8F2-48C4-BA91-A37F0804DFFC}" type="presParOf" srcId="{7A1BEEB2-D009-4D4E-803F-93D3E7CDDAAE}" destId="{96A24745-84C1-4673-9026-2B21614EA2EA}" srcOrd="1" destOrd="0" presId="urn:microsoft.com/office/officeart/2005/8/layout/orgChart1#1"/>
    <dgm:cxn modelId="{14AFEBB6-1E3E-4F48-B749-AB95769C654F}" type="presParOf" srcId="{7A1BEEB2-D009-4D4E-803F-93D3E7CDDAAE}" destId="{D1E1C8EA-C685-4915-86FF-ACAB71E67A0C}" srcOrd="2" destOrd="0" presId="urn:microsoft.com/office/officeart/2005/8/layout/orgChart1#1"/>
    <dgm:cxn modelId="{B359161A-5D7B-428A-B18B-79CE3DB4DA33}" type="presParOf" srcId="{021D002B-9AB3-4EE0-932C-8CEF2002A539}" destId="{E424DB76-5B9D-4E5D-9C28-59FC845218BC}" srcOrd="2" destOrd="0" presId="urn:microsoft.com/office/officeart/2005/8/layout/orgChart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2" loCatId="hierarchy" qsTypeId="urn:microsoft.com/office/officeart/2005/8/quickstyle/simple1#3" qsCatId="simple" csTypeId="urn:microsoft.com/office/officeart/2005/8/colors/colorful3#2" csCatId="colorful" phldr="1"/>
      <dgm:spPr/>
      <dgm:t>
        <a:bodyPr/>
        <a:lstStyle/>
        <a:p>
          <a:endParaRPr lang="es-EC"/>
        </a:p>
      </dgm:t>
    </dgm:pt>
    <dgm:pt modelId="{74AB1B37-CF0F-429A-A0A5-D0DB90FF3B9F}">
      <dgm:prSet phldrT="[Texto]" custT="1"/>
      <dgm:spPr/>
      <dgm:t>
        <a:bodyPr/>
        <a:lstStyle/>
        <a:p>
          <a:pPr>
            <a:buNone/>
          </a:pPr>
          <a:r>
            <a:rPr lang="en-US" sz="2400" dirty="0" err="1">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24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 2</a:t>
          </a:r>
          <a:endParaRPr lang="es-EC" sz="2400" dirty="0"/>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dgm:t>
        <a:bodyPr/>
        <a:lstStyle/>
        <a:p>
          <a:r>
            <a:rPr lang="es-EC" sz="1800" dirty="0"/>
            <a:t>1.- EVALUACIÓN DE LA GESTIÓN INSTITUCIONAL</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3"/>
        </a:solidFill>
      </dgm:spPr>
      <dgm:t>
        <a:bodyPr/>
        <a:lstStyle/>
        <a:p>
          <a:r>
            <a:rPr lang="es-EC" sz="1800" dirty="0"/>
            <a:t>2.- LLENADO FORMULARIO DEL CPCCS</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6"/>
        </a:solidFill>
      </dgm:spPr>
      <dgm:t>
        <a:bodyPr/>
        <a:lstStyle/>
        <a:p>
          <a:r>
            <a:rPr lang="es-EC" sz="1800" dirty="0"/>
            <a:t>3.- APROBACIÓN DEL INFORME POR EL GAD</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dgm:t>
        <a:bodyPr/>
        <a:lstStyle/>
        <a:p>
          <a:r>
            <a:rPr lang="es-EC" sz="1600" dirty="0"/>
            <a:t>4.- ENTREGA PREVIA DEL INFORME A LA ASAMBLEA CIUDADANA LOCAL</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32621" custScaleY="96365" custLinFactNeighborX="-34177" custLinFactNeighborY="-72">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custLinFactNeighborX="-5417" custLinFactNeighborY="1952">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custLinFactNeighborX="18389" custLinFactNeighborY="-3467">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133815" custScaleY="96365" custLinFactNeighborX="49381" custLinFactNeighborY="-1122">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2"/>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2"/>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2"/>
    <dgm:cxn modelId="{533E2C45-BA71-4AFB-BEA3-4BA1B0D8BE0C}" type="presOf" srcId="{683E1566-429F-4E52-B74A-C8C91118542E}" destId="{D2FDC84D-A539-4A75-8D2C-5E830B2FFE67}" srcOrd="0" destOrd="0" presId="urn:microsoft.com/office/officeart/2005/8/layout/orgChart1#2"/>
    <dgm:cxn modelId="{718FF265-4042-47E4-87F9-93F7868E1B25}" type="presOf" srcId="{B2636CF8-E51D-4644-B16C-C8E419E0EF18}" destId="{1E4EFBE0-626D-4A6C-A241-E4956165A9A1}" srcOrd="0" destOrd="0" presId="urn:microsoft.com/office/officeart/2005/8/layout/orgChart1#2"/>
    <dgm:cxn modelId="{EA664648-6D7B-4761-96FA-B72EAE6710FF}" type="presOf" srcId="{C4F44B92-8C63-41C3-8A92-A3E223082043}" destId="{61B263B6-B6BF-4ABD-BCE3-C31923D86F34}" srcOrd="0" destOrd="0" presId="urn:microsoft.com/office/officeart/2005/8/layout/orgChart1#2"/>
    <dgm:cxn modelId="{8FDE0557-F624-47C9-9393-DB383EEB5EA6}" type="presOf" srcId="{1AF6398A-45A4-4EE7-89AD-87977D716B81}" destId="{2AF6EBFD-6994-4009-94EC-DCBF6989413B}" srcOrd="0" destOrd="0" presId="urn:microsoft.com/office/officeart/2005/8/layout/orgChart1#2"/>
    <dgm:cxn modelId="{1794F387-BEAC-4157-804C-FDB22C56F313}" type="presOf" srcId="{683E1566-429F-4E52-B74A-C8C91118542E}" destId="{63C9D552-F6C9-4CDE-BD91-518C817C444E}" srcOrd="1" destOrd="0" presId="urn:microsoft.com/office/officeart/2005/8/layout/orgChart1#2"/>
    <dgm:cxn modelId="{C72E0188-D633-4AD7-B697-D1FDB428A542}" type="presOf" srcId="{7BDC8263-2B08-48DE-8C23-616168EE846A}" destId="{513B5E88-DF1A-4EC7-B493-12B4542E6B91}" srcOrd="0" destOrd="0" presId="urn:microsoft.com/office/officeart/2005/8/layout/orgChart1#2"/>
    <dgm:cxn modelId="{05A6CF92-44EC-4DB6-88A7-9FEB238AA8DF}" type="presOf" srcId="{B2636CF8-E51D-4644-B16C-C8E419E0EF18}" destId="{14205701-F528-4BAD-A580-B2223EFA4E52}" srcOrd="1" destOrd="0" presId="urn:microsoft.com/office/officeart/2005/8/layout/orgChart1#2"/>
    <dgm:cxn modelId="{2130E196-07FE-4A47-A8A7-EEE292376021}" type="presOf" srcId="{81729676-DFA2-4C3A-9EA4-42F596A23C66}" destId="{F1999CD2-7B14-4366-A658-A70D4F2DC495}" srcOrd="0" destOrd="0" presId="urn:microsoft.com/office/officeart/2005/8/layout/orgChart1#2"/>
    <dgm:cxn modelId="{93C167BC-54BC-4416-99A4-E9B71BE5163D}" type="presOf" srcId="{4C3C136B-9147-4AEC-BE7D-E4C6D0B3347D}" destId="{BE350FA2-1FD1-4212-88E7-3E8875C2FCE5}" srcOrd="0" destOrd="0" presId="urn:microsoft.com/office/officeart/2005/8/layout/orgChart1#2"/>
    <dgm:cxn modelId="{AF6130C1-87E4-47C4-8C35-E1CE376EA117}" type="presOf" srcId="{7BDC8263-2B08-48DE-8C23-616168EE846A}" destId="{F4BA7192-3171-4722-BE6A-C1624AE6008E}" srcOrd="1" destOrd="0" presId="urn:microsoft.com/office/officeart/2005/8/layout/orgChart1#2"/>
    <dgm:cxn modelId="{3B29D5CC-5D3C-4F10-A0CB-FC4952DE3790}" type="presOf" srcId="{09E1A426-77F3-4DD7-A5A3-01A31EED4833}" destId="{4C49EF32-8A24-4F0E-BE46-B3BA4EC7A7AD}" srcOrd="0" destOrd="0" presId="urn:microsoft.com/office/officeart/2005/8/layout/orgChart1#2"/>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2"/>
    <dgm:cxn modelId="{73957925-549B-4A60-8C36-57A8A0C2F66D}" type="presParOf" srcId="{F1999CD2-7B14-4366-A658-A70D4F2DC495}" destId="{021D002B-9AB3-4EE0-932C-8CEF2002A539}" srcOrd="0" destOrd="0" presId="urn:microsoft.com/office/officeart/2005/8/layout/orgChart1#2"/>
    <dgm:cxn modelId="{2C295842-B3E7-4F82-B796-5AB7284E0C65}" type="presParOf" srcId="{021D002B-9AB3-4EE0-932C-8CEF2002A539}" destId="{12F42D84-0575-4961-9C32-E65EC859ADA5}" srcOrd="0" destOrd="0" presId="urn:microsoft.com/office/officeart/2005/8/layout/orgChart1#2"/>
    <dgm:cxn modelId="{6FCFF708-7406-4988-A15E-59198378AE29}" type="presParOf" srcId="{12F42D84-0575-4961-9C32-E65EC859ADA5}" destId="{449B4511-3169-41A5-9C80-D3759CCCD8FB}" srcOrd="0" destOrd="0" presId="urn:microsoft.com/office/officeart/2005/8/layout/orgChart1#2"/>
    <dgm:cxn modelId="{4B57A9F2-951A-4712-BB79-45B7291D84DF}" type="presParOf" srcId="{12F42D84-0575-4961-9C32-E65EC859ADA5}" destId="{519D75D3-72C0-4684-BA20-35EFCAE53B66}" srcOrd="1" destOrd="0" presId="urn:microsoft.com/office/officeart/2005/8/layout/orgChart1#2"/>
    <dgm:cxn modelId="{5450909B-1A42-40B6-9538-B21277A15B67}" type="presParOf" srcId="{021D002B-9AB3-4EE0-932C-8CEF2002A539}" destId="{27A00CD4-40F8-4CD1-8098-225E417C6B3A}" srcOrd="1" destOrd="0" presId="urn:microsoft.com/office/officeart/2005/8/layout/orgChart1#2"/>
    <dgm:cxn modelId="{54BCFEA6-5913-407C-9DE0-DE2C2DF403B1}" type="presParOf" srcId="{27A00CD4-40F8-4CD1-8098-225E417C6B3A}" destId="{4C49EF32-8A24-4F0E-BE46-B3BA4EC7A7AD}" srcOrd="0" destOrd="0" presId="urn:microsoft.com/office/officeart/2005/8/layout/orgChart1#2"/>
    <dgm:cxn modelId="{BFE04627-CF95-41B7-89E3-46A310AB4C28}" type="presParOf" srcId="{27A00CD4-40F8-4CD1-8098-225E417C6B3A}" destId="{DED06145-E979-4967-8762-BFB0BDC5160E}" srcOrd="1" destOrd="0" presId="urn:microsoft.com/office/officeart/2005/8/layout/orgChart1#2"/>
    <dgm:cxn modelId="{729279BE-8EFB-43E4-8BF6-3D4DAACF4D01}" type="presParOf" srcId="{DED06145-E979-4967-8762-BFB0BDC5160E}" destId="{CFEB1E11-F4F7-4EC5-A050-3C877FF2E7E7}" srcOrd="0" destOrd="0" presId="urn:microsoft.com/office/officeart/2005/8/layout/orgChart1#2"/>
    <dgm:cxn modelId="{F72C33FC-5ED5-44C7-A1CB-4087411CC6C5}" type="presParOf" srcId="{CFEB1E11-F4F7-4EC5-A050-3C877FF2E7E7}" destId="{513B5E88-DF1A-4EC7-B493-12B4542E6B91}" srcOrd="0" destOrd="0" presId="urn:microsoft.com/office/officeart/2005/8/layout/orgChart1#2"/>
    <dgm:cxn modelId="{AF535F83-E4CE-4CDF-96E4-67A0F15E8F7D}" type="presParOf" srcId="{CFEB1E11-F4F7-4EC5-A050-3C877FF2E7E7}" destId="{F4BA7192-3171-4722-BE6A-C1624AE6008E}" srcOrd="1" destOrd="0" presId="urn:microsoft.com/office/officeart/2005/8/layout/orgChart1#2"/>
    <dgm:cxn modelId="{0BA30CB1-430F-4506-A2A4-EF7A8D72BD64}" type="presParOf" srcId="{DED06145-E979-4967-8762-BFB0BDC5160E}" destId="{9C509B5D-9FD9-474D-BD8A-8D44CB651F0A}" srcOrd="1" destOrd="0" presId="urn:microsoft.com/office/officeart/2005/8/layout/orgChart1#2"/>
    <dgm:cxn modelId="{7F1C30D4-CA70-4D08-8D4C-90F51F43E53D}" type="presParOf" srcId="{DED06145-E979-4967-8762-BFB0BDC5160E}" destId="{EA8B5A2F-E204-4964-B00A-8BECDBF43330}" srcOrd="2" destOrd="0" presId="urn:microsoft.com/office/officeart/2005/8/layout/orgChart1#2"/>
    <dgm:cxn modelId="{6181C7ED-A1FD-44BA-9D98-D51D566EBAF8}" type="presParOf" srcId="{27A00CD4-40F8-4CD1-8098-225E417C6B3A}" destId="{2AF6EBFD-6994-4009-94EC-DCBF6989413B}" srcOrd="2" destOrd="0" presId="urn:microsoft.com/office/officeart/2005/8/layout/orgChart1#2"/>
    <dgm:cxn modelId="{45DF93D0-0AB7-4FF0-B252-2D510D1B0A9D}" type="presParOf" srcId="{27A00CD4-40F8-4CD1-8098-225E417C6B3A}" destId="{1E92F9E3-1B4B-485D-8B6A-68171A1C2B70}" srcOrd="3" destOrd="0" presId="urn:microsoft.com/office/officeart/2005/8/layout/orgChart1#2"/>
    <dgm:cxn modelId="{E8BD7428-B9F3-40C5-BF90-0B2115BF7E69}" type="presParOf" srcId="{1E92F9E3-1B4B-485D-8B6A-68171A1C2B70}" destId="{FC0234E9-4527-4565-B0BD-D5A04B2860CA}" srcOrd="0" destOrd="0" presId="urn:microsoft.com/office/officeart/2005/8/layout/orgChart1#2"/>
    <dgm:cxn modelId="{E836D114-10DC-4BDD-A011-2A7DDE414D9B}" type="presParOf" srcId="{FC0234E9-4527-4565-B0BD-D5A04B2860CA}" destId="{1E4EFBE0-626D-4A6C-A241-E4956165A9A1}" srcOrd="0" destOrd="0" presId="urn:microsoft.com/office/officeart/2005/8/layout/orgChart1#2"/>
    <dgm:cxn modelId="{27DD036F-97E0-4941-BBBE-EC3DD1A37EE3}" type="presParOf" srcId="{FC0234E9-4527-4565-B0BD-D5A04B2860CA}" destId="{14205701-F528-4BAD-A580-B2223EFA4E52}" srcOrd="1" destOrd="0" presId="urn:microsoft.com/office/officeart/2005/8/layout/orgChart1#2"/>
    <dgm:cxn modelId="{293AE99D-5BC5-4C3C-8237-EF98B1BA5AEA}" type="presParOf" srcId="{1E92F9E3-1B4B-485D-8B6A-68171A1C2B70}" destId="{393D4A15-24B2-485D-BCBE-4ABA4C6BD3F0}" srcOrd="1" destOrd="0" presId="urn:microsoft.com/office/officeart/2005/8/layout/orgChart1#2"/>
    <dgm:cxn modelId="{C7D8D239-7183-422C-8BAD-50D4FFE24C17}" type="presParOf" srcId="{1E92F9E3-1B4B-485D-8B6A-68171A1C2B70}" destId="{FBB1FE1B-C303-4F19-A6D4-652CEB61B073}" srcOrd="2" destOrd="0" presId="urn:microsoft.com/office/officeart/2005/8/layout/orgChart1#2"/>
    <dgm:cxn modelId="{3712020F-46B4-4DF7-8505-15E7B9780A5A}" type="presParOf" srcId="{27A00CD4-40F8-4CD1-8098-225E417C6B3A}" destId="{BE350FA2-1FD1-4212-88E7-3E8875C2FCE5}" srcOrd="4" destOrd="0" presId="urn:microsoft.com/office/officeart/2005/8/layout/orgChart1#2"/>
    <dgm:cxn modelId="{6AE26C71-B325-4728-A619-0E894E8520A0}" type="presParOf" srcId="{27A00CD4-40F8-4CD1-8098-225E417C6B3A}" destId="{470AE3DD-F2AF-4D4A-876D-8FF1084280E5}" srcOrd="5" destOrd="0" presId="urn:microsoft.com/office/officeart/2005/8/layout/orgChart1#2"/>
    <dgm:cxn modelId="{9AC396BC-516E-4ADC-92BF-C6BD466BAB37}" type="presParOf" srcId="{470AE3DD-F2AF-4D4A-876D-8FF1084280E5}" destId="{8E5A0BED-9E29-4336-B031-051DD42D10CC}" srcOrd="0" destOrd="0" presId="urn:microsoft.com/office/officeart/2005/8/layout/orgChart1#2"/>
    <dgm:cxn modelId="{CB0AAAFD-1DAE-4EA8-8207-BAA04579BA6A}" type="presParOf" srcId="{8E5A0BED-9E29-4336-B031-051DD42D10CC}" destId="{5253B494-A34E-48FA-A2A5-DA6287FDAEE8}" srcOrd="0" destOrd="0" presId="urn:microsoft.com/office/officeart/2005/8/layout/orgChart1#2"/>
    <dgm:cxn modelId="{4CB20AD7-1A41-470E-8C74-9F4CBD991B89}" type="presParOf" srcId="{8E5A0BED-9E29-4336-B031-051DD42D10CC}" destId="{30AF95DC-CF0A-49BC-93C8-5C703D4B882D}" srcOrd="1" destOrd="0" presId="urn:microsoft.com/office/officeart/2005/8/layout/orgChart1#2"/>
    <dgm:cxn modelId="{77B52B0C-0062-4A83-81A8-88572017142E}" type="presParOf" srcId="{470AE3DD-F2AF-4D4A-876D-8FF1084280E5}" destId="{A0DAE157-1E4A-4F45-8D9C-F2CDEB530D97}" srcOrd="1" destOrd="0" presId="urn:microsoft.com/office/officeart/2005/8/layout/orgChart1#2"/>
    <dgm:cxn modelId="{FDF0D6CB-0AC6-45A8-AF4A-714207A6E930}" type="presParOf" srcId="{470AE3DD-F2AF-4D4A-876D-8FF1084280E5}" destId="{D28EDCE8-F669-4301-953F-02DE6C6F5090}" srcOrd="2" destOrd="0" presId="urn:microsoft.com/office/officeart/2005/8/layout/orgChart1#2"/>
    <dgm:cxn modelId="{031288D7-ADE5-48A2-B5B8-7EEB6BED7892}" type="presParOf" srcId="{27A00CD4-40F8-4CD1-8098-225E417C6B3A}" destId="{61B263B6-B6BF-4ABD-BCE3-C31923D86F34}" srcOrd="6" destOrd="0" presId="urn:microsoft.com/office/officeart/2005/8/layout/orgChart1#2"/>
    <dgm:cxn modelId="{C231FCE4-A15D-4276-86C0-6F11C29E2FAF}" type="presParOf" srcId="{27A00CD4-40F8-4CD1-8098-225E417C6B3A}" destId="{7A1BEEB2-D009-4D4E-803F-93D3E7CDDAAE}" srcOrd="7" destOrd="0" presId="urn:microsoft.com/office/officeart/2005/8/layout/orgChart1#2"/>
    <dgm:cxn modelId="{79141B12-7DB0-40A9-8FFA-FDF2D744FBF4}" type="presParOf" srcId="{7A1BEEB2-D009-4D4E-803F-93D3E7CDDAAE}" destId="{5646504B-C120-421F-A727-9D77F5B2D408}" srcOrd="0" destOrd="0" presId="urn:microsoft.com/office/officeart/2005/8/layout/orgChart1#2"/>
    <dgm:cxn modelId="{DB2E00AB-3771-474E-B86F-D17D6A76B1B1}" type="presParOf" srcId="{5646504B-C120-421F-A727-9D77F5B2D408}" destId="{D2FDC84D-A539-4A75-8D2C-5E830B2FFE67}" srcOrd="0" destOrd="0" presId="urn:microsoft.com/office/officeart/2005/8/layout/orgChart1#2"/>
    <dgm:cxn modelId="{DA9E24FE-20CD-4788-80EE-63DF12798518}" type="presParOf" srcId="{5646504B-C120-421F-A727-9D77F5B2D408}" destId="{63C9D552-F6C9-4CDE-BD91-518C817C444E}" srcOrd="1" destOrd="0" presId="urn:microsoft.com/office/officeart/2005/8/layout/orgChart1#2"/>
    <dgm:cxn modelId="{7661FA5E-A8F2-48C4-BA91-A37F0804DFFC}" type="presParOf" srcId="{7A1BEEB2-D009-4D4E-803F-93D3E7CDDAAE}" destId="{96A24745-84C1-4673-9026-2B21614EA2EA}" srcOrd="1" destOrd="0" presId="urn:microsoft.com/office/officeart/2005/8/layout/orgChart1#2"/>
    <dgm:cxn modelId="{14AFEBB6-1E3E-4F48-B749-AB95769C654F}" type="presParOf" srcId="{7A1BEEB2-D009-4D4E-803F-93D3E7CDDAAE}" destId="{D1E1C8EA-C685-4915-86FF-ACAB71E67A0C}" srcOrd="2" destOrd="0" presId="urn:microsoft.com/office/officeart/2005/8/layout/orgChart1#2"/>
    <dgm:cxn modelId="{B359161A-5D7B-428A-B18B-79CE3DB4DA33}" type="presParOf" srcId="{021D002B-9AB3-4EE0-932C-8CEF2002A539}" destId="{E424DB76-5B9D-4E5D-9C28-59FC845218BC}" srcOrd="2" destOrd="0" presId="urn:microsoft.com/office/officeart/2005/8/layout/orgChart1#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3" loCatId="hierarchy" qsTypeId="urn:microsoft.com/office/officeart/2005/8/quickstyle/simple1#4" qsCatId="simple" csTypeId="urn:microsoft.com/office/officeart/2005/8/colors/colorful3#3" csCatId="colorful" phldr="1"/>
      <dgm:spPr/>
      <dgm:t>
        <a:bodyPr/>
        <a:lstStyle/>
        <a:p>
          <a:endParaRPr lang="es-EC"/>
        </a:p>
      </dgm:t>
    </dgm:pt>
    <dgm:pt modelId="{74AB1B37-CF0F-429A-A0A5-D0DB90FF3B9F}">
      <dgm:prSet phldrT="[Texto]" custT="1"/>
      <dgm:spPr>
        <a:solidFill>
          <a:schemeClr val="accent6">
            <a:lumMod val="60000"/>
            <a:lumOff val="40000"/>
          </a:schemeClr>
        </a:solidFill>
      </dgm:spPr>
      <dgm:t>
        <a:bodyPr/>
        <a:lstStyle/>
        <a:p>
          <a:pPr>
            <a:buNone/>
          </a:pPr>
          <a:r>
            <a:rPr lang="es-EC" sz="24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lang="es-EC" sz="2400" noProof="0" dirty="0">
            <a:solidFill>
              <a:schemeClr val="tx1"/>
            </a:solidFill>
          </a:endParaRPr>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a:solidFill>
          <a:schemeClr val="accent1"/>
        </a:solidFill>
      </dgm:spPr>
      <dgm:t>
        <a:bodyPr/>
        <a:lstStyle/>
        <a:p>
          <a:r>
            <a:rPr lang="es-EC" sz="1800" dirty="0"/>
            <a:t>1.- La Asamblea Ciudadana Local evalúa el informe de Rendición de Cuentas</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4"/>
        </a:solidFill>
      </dgm:spPr>
      <dgm:t>
        <a:bodyPr/>
        <a:lstStyle/>
        <a:p>
          <a:r>
            <a:rPr lang="es-EC" sz="1800" dirty="0"/>
            <a:t>2.- Difusión previa del Informe de Rendición de Cuentas</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2">
            <a:lumMod val="75000"/>
          </a:schemeClr>
        </a:solidFill>
      </dgm:spPr>
      <dgm:t>
        <a:bodyPr/>
        <a:lstStyle/>
        <a:p>
          <a:r>
            <a:rPr lang="es-EC" sz="1800" dirty="0"/>
            <a:t>3.- Convocatoria a la deliberación pública y evaluación ciudadana</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a:solidFill>
          <a:schemeClr val="bg1">
            <a:lumMod val="65000"/>
          </a:schemeClr>
        </a:solidFill>
      </dgm:spPr>
      <dgm:t>
        <a:bodyPr/>
        <a:lstStyle/>
        <a:p>
          <a:r>
            <a:rPr lang="es-EC" sz="1600" dirty="0"/>
            <a:t>4.- Deliberación pública y evaluación ciudadana</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ScaleY="59306"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32621" custScaleY="96365" custLinFactNeighborX="-34177" custLinFactNeighborY="-72">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custLinFactNeighborX="-6652" custLinFactNeighborY="-252">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custLinFactNeighborX="-1595" custLinFactNeighborY="-1122">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99605" custScaleY="96365" custLinFactNeighborX="49381" custLinFactNeighborY="-1122">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3"/>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3"/>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3"/>
    <dgm:cxn modelId="{533E2C45-BA71-4AFB-BEA3-4BA1B0D8BE0C}" type="presOf" srcId="{683E1566-429F-4E52-B74A-C8C91118542E}" destId="{D2FDC84D-A539-4A75-8D2C-5E830B2FFE67}" srcOrd="0" destOrd="0" presId="urn:microsoft.com/office/officeart/2005/8/layout/orgChart1#3"/>
    <dgm:cxn modelId="{718FF265-4042-47E4-87F9-93F7868E1B25}" type="presOf" srcId="{B2636CF8-E51D-4644-B16C-C8E419E0EF18}" destId="{1E4EFBE0-626D-4A6C-A241-E4956165A9A1}" srcOrd="0" destOrd="0" presId="urn:microsoft.com/office/officeart/2005/8/layout/orgChart1#3"/>
    <dgm:cxn modelId="{EA664648-6D7B-4761-96FA-B72EAE6710FF}" type="presOf" srcId="{C4F44B92-8C63-41C3-8A92-A3E223082043}" destId="{61B263B6-B6BF-4ABD-BCE3-C31923D86F34}" srcOrd="0" destOrd="0" presId="urn:microsoft.com/office/officeart/2005/8/layout/orgChart1#3"/>
    <dgm:cxn modelId="{8FDE0557-F624-47C9-9393-DB383EEB5EA6}" type="presOf" srcId="{1AF6398A-45A4-4EE7-89AD-87977D716B81}" destId="{2AF6EBFD-6994-4009-94EC-DCBF6989413B}" srcOrd="0" destOrd="0" presId="urn:microsoft.com/office/officeart/2005/8/layout/orgChart1#3"/>
    <dgm:cxn modelId="{1794F387-BEAC-4157-804C-FDB22C56F313}" type="presOf" srcId="{683E1566-429F-4E52-B74A-C8C91118542E}" destId="{63C9D552-F6C9-4CDE-BD91-518C817C444E}" srcOrd="1" destOrd="0" presId="urn:microsoft.com/office/officeart/2005/8/layout/orgChart1#3"/>
    <dgm:cxn modelId="{C72E0188-D633-4AD7-B697-D1FDB428A542}" type="presOf" srcId="{7BDC8263-2B08-48DE-8C23-616168EE846A}" destId="{513B5E88-DF1A-4EC7-B493-12B4542E6B91}" srcOrd="0" destOrd="0" presId="urn:microsoft.com/office/officeart/2005/8/layout/orgChart1#3"/>
    <dgm:cxn modelId="{05A6CF92-44EC-4DB6-88A7-9FEB238AA8DF}" type="presOf" srcId="{B2636CF8-E51D-4644-B16C-C8E419E0EF18}" destId="{14205701-F528-4BAD-A580-B2223EFA4E52}" srcOrd="1" destOrd="0" presId="urn:microsoft.com/office/officeart/2005/8/layout/orgChart1#3"/>
    <dgm:cxn modelId="{2130E196-07FE-4A47-A8A7-EEE292376021}" type="presOf" srcId="{81729676-DFA2-4C3A-9EA4-42F596A23C66}" destId="{F1999CD2-7B14-4366-A658-A70D4F2DC495}" srcOrd="0" destOrd="0" presId="urn:microsoft.com/office/officeart/2005/8/layout/orgChart1#3"/>
    <dgm:cxn modelId="{93C167BC-54BC-4416-99A4-E9B71BE5163D}" type="presOf" srcId="{4C3C136B-9147-4AEC-BE7D-E4C6D0B3347D}" destId="{BE350FA2-1FD1-4212-88E7-3E8875C2FCE5}" srcOrd="0" destOrd="0" presId="urn:microsoft.com/office/officeart/2005/8/layout/orgChart1#3"/>
    <dgm:cxn modelId="{AF6130C1-87E4-47C4-8C35-E1CE376EA117}" type="presOf" srcId="{7BDC8263-2B08-48DE-8C23-616168EE846A}" destId="{F4BA7192-3171-4722-BE6A-C1624AE6008E}" srcOrd="1" destOrd="0" presId="urn:microsoft.com/office/officeart/2005/8/layout/orgChart1#3"/>
    <dgm:cxn modelId="{3B29D5CC-5D3C-4F10-A0CB-FC4952DE3790}" type="presOf" srcId="{09E1A426-77F3-4DD7-A5A3-01A31EED4833}" destId="{4C49EF32-8A24-4F0E-BE46-B3BA4EC7A7AD}" srcOrd="0" destOrd="0" presId="urn:microsoft.com/office/officeart/2005/8/layout/orgChart1#3"/>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3"/>
    <dgm:cxn modelId="{73957925-549B-4A60-8C36-57A8A0C2F66D}" type="presParOf" srcId="{F1999CD2-7B14-4366-A658-A70D4F2DC495}" destId="{021D002B-9AB3-4EE0-932C-8CEF2002A539}" srcOrd="0" destOrd="0" presId="urn:microsoft.com/office/officeart/2005/8/layout/orgChart1#3"/>
    <dgm:cxn modelId="{2C295842-B3E7-4F82-B796-5AB7284E0C65}" type="presParOf" srcId="{021D002B-9AB3-4EE0-932C-8CEF2002A539}" destId="{12F42D84-0575-4961-9C32-E65EC859ADA5}" srcOrd="0" destOrd="0" presId="urn:microsoft.com/office/officeart/2005/8/layout/orgChart1#3"/>
    <dgm:cxn modelId="{6FCFF708-7406-4988-A15E-59198378AE29}" type="presParOf" srcId="{12F42D84-0575-4961-9C32-E65EC859ADA5}" destId="{449B4511-3169-41A5-9C80-D3759CCCD8FB}" srcOrd="0" destOrd="0" presId="urn:microsoft.com/office/officeart/2005/8/layout/orgChart1#3"/>
    <dgm:cxn modelId="{4B57A9F2-951A-4712-BB79-45B7291D84DF}" type="presParOf" srcId="{12F42D84-0575-4961-9C32-E65EC859ADA5}" destId="{519D75D3-72C0-4684-BA20-35EFCAE53B66}" srcOrd="1" destOrd="0" presId="urn:microsoft.com/office/officeart/2005/8/layout/orgChart1#3"/>
    <dgm:cxn modelId="{5450909B-1A42-40B6-9538-B21277A15B67}" type="presParOf" srcId="{021D002B-9AB3-4EE0-932C-8CEF2002A539}" destId="{27A00CD4-40F8-4CD1-8098-225E417C6B3A}" srcOrd="1" destOrd="0" presId="urn:microsoft.com/office/officeart/2005/8/layout/orgChart1#3"/>
    <dgm:cxn modelId="{54BCFEA6-5913-407C-9DE0-DE2C2DF403B1}" type="presParOf" srcId="{27A00CD4-40F8-4CD1-8098-225E417C6B3A}" destId="{4C49EF32-8A24-4F0E-BE46-B3BA4EC7A7AD}" srcOrd="0" destOrd="0" presId="urn:microsoft.com/office/officeart/2005/8/layout/orgChart1#3"/>
    <dgm:cxn modelId="{BFE04627-CF95-41B7-89E3-46A310AB4C28}" type="presParOf" srcId="{27A00CD4-40F8-4CD1-8098-225E417C6B3A}" destId="{DED06145-E979-4967-8762-BFB0BDC5160E}" srcOrd="1" destOrd="0" presId="urn:microsoft.com/office/officeart/2005/8/layout/orgChart1#3"/>
    <dgm:cxn modelId="{729279BE-8EFB-43E4-8BF6-3D4DAACF4D01}" type="presParOf" srcId="{DED06145-E979-4967-8762-BFB0BDC5160E}" destId="{CFEB1E11-F4F7-4EC5-A050-3C877FF2E7E7}" srcOrd="0" destOrd="0" presId="urn:microsoft.com/office/officeart/2005/8/layout/orgChart1#3"/>
    <dgm:cxn modelId="{F72C33FC-5ED5-44C7-A1CB-4087411CC6C5}" type="presParOf" srcId="{CFEB1E11-F4F7-4EC5-A050-3C877FF2E7E7}" destId="{513B5E88-DF1A-4EC7-B493-12B4542E6B91}" srcOrd="0" destOrd="0" presId="urn:microsoft.com/office/officeart/2005/8/layout/orgChart1#3"/>
    <dgm:cxn modelId="{AF535F83-E4CE-4CDF-96E4-67A0F15E8F7D}" type="presParOf" srcId="{CFEB1E11-F4F7-4EC5-A050-3C877FF2E7E7}" destId="{F4BA7192-3171-4722-BE6A-C1624AE6008E}" srcOrd="1" destOrd="0" presId="urn:microsoft.com/office/officeart/2005/8/layout/orgChart1#3"/>
    <dgm:cxn modelId="{0BA30CB1-430F-4506-A2A4-EF7A8D72BD64}" type="presParOf" srcId="{DED06145-E979-4967-8762-BFB0BDC5160E}" destId="{9C509B5D-9FD9-474D-BD8A-8D44CB651F0A}" srcOrd="1" destOrd="0" presId="urn:microsoft.com/office/officeart/2005/8/layout/orgChart1#3"/>
    <dgm:cxn modelId="{7F1C30D4-CA70-4D08-8D4C-90F51F43E53D}" type="presParOf" srcId="{DED06145-E979-4967-8762-BFB0BDC5160E}" destId="{EA8B5A2F-E204-4964-B00A-8BECDBF43330}" srcOrd="2" destOrd="0" presId="urn:microsoft.com/office/officeart/2005/8/layout/orgChart1#3"/>
    <dgm:cxn modelId="{6181C7ED-A1FD-44BA-9D98-D51D566EBAF8}" type="presParOf" srcId="{27A00CD4-40F8-4CD1-8098-225E417C6B3A}" destId="{2AF6EBFD-6994-4009-94EC-DCBF6989413B}" srcOrd="2" destOrd="0" presId="urn:microsoft.com/office/officeart/2005/8/layout/orgChart1#3"/>
    <dgm:cxn modelId="{45DF93D0-0AB7-4FF0-B252-2D510D1B0A9D}" type="presParOf" srcId="{27A00CD4-40F8-4CD1-8098-225E417C6B3A}" destId="{1E92F9E3-1B4B-485D-8B6A-68171A1C2B70}" srcOrd="3" destOrd="0" presId="urn:microsoft.com/office/officeart/2005/8/layout/orgChart1#3"/>
    <dgm:cxn modelId="{E8BD7428-B9F3-40C5-BF90-0B2115BF7E69}" type="presParOf" srcId="{1E92F9E3-1B4B-485D-8B6A-68171A1C2B70}" destId="{FC0234E9-4527-4565-B0BD-D5A04B2860CA}" srcOrd="0" destOrd="0" presId="urn:microsoft.com/office/officeart/2005/8/layout/orgChart1#3"/>
    <dgm:cxn modelId="{E836D114-10DC-4BDD-A011-2A7DDE414D9B}" type="presParOf" srcId="{FC0234E9-4527-4565-B0BD-D5A04B2860CA}" destId="{1E4EFBE0-626D-4A6C-A241-E4956165A9A1}" srcOrd="0" destOrd="0" presId="urn:microsoft.com/office/officeart/2005/8/layout/orgChart1#3"/>
    <dgm:cxn modelId="{27DD036F-97E0-4941-BBBE-EC3DD1A37EE3}" type="presParOf" srcId="{FC0234E9-4527-4565-B0BD-D5A04B2860CA}" destId="{14205701-F528-4BAD-A580-B2223EFA4E52}" srcOrd="1" destOrd="0" presId="urn:microsoft.com/office/officeart/2005/8/layout/orgChart1#3"/>
    <dgm:cxn modelId="{293AE99D-5BC5-4C3C-8237-EF98B1BA5AEA}" type="presParOf" srcId="{1E92F9E3-1B4B-485D-8B6A-68171A1C2B70}" destId="{393D4A15-24B2-485D-BCBE-4ABA4C6BD3F0}" srcOrd="1" destOrd="0" presId="urn:microsoft.com/office/officeart/2005/8/layout/orgChart1#3"/>
    <dgm:cxn modelId="{C7D8D239-7183-422C-8BAD-50D4FFE24C17}" type="presParOf" srcId="{1E92F9E3-1B4B-485D-8B6A-68171A1C2B70}" destId="{FBB1FE1B-C303-4F19-A6D4-652CEB61B073}" srcOrd="2" destOrd="0" presId="urn:microsoft.com/office/officeart/2005/8/layout/orgChart1#3"/>
    <dgm:cxn modelId="{3712020F-46B4-4DF7-8505-15E7B9780A5A}" type="presParOf" srcId="{27A00CD4-40F8-4CD1-8098-225E417C6B3A}" destId="{BE350FA2-1FD1-4212-88E7-3E8875C2FCE5}" srcOrd="4" destOrd="0" presId="urn:microsoft.com/office/officeart/2005/8/layout/orgChart1#3"/>
    <dgm:cxn modelId="{6AE26C71-B325-4728-A619-0E894E8520A0}" type="presParOf" srcId="{27A00CD4-40F8-4CD1-8098-225E417C6B3A}" destId="{470AE3DD-F2AF-4D4A-876D-8FF1084280E5}" srcOrd="5" destOrd="0" presId="urn:microsoft.com/office/officeart/2005/8/layout/orgChart1#3"/>
    <dgm:cxn modelId="{9AC396BC-516E-4ADC-92BF-C6BD466BAB37}" type="presParOf" srcId="{470AE3DD-F2AF-4D4A-876D-8FF1084280E5}" destId="{8E5A0BED-9E29-4336-B031-051DD42D10CC}" srcOrd="0" destOrd="0" presId="urn:microsoft.com/office/officeart/2005/8/layout/orgChart1#3"/>
    <dgm:cxn modelId="{CB0AAAFD-1DAE-4EA8-8207-BAA04579BA6A}" type="presParOf" srcId="{8E5A0BED-9E29-4336-B031-051DD42D10CC}" destId="{5253B494-A34E-48FA-A2A5-DA6287FDAEE8}" srcOrd="0" destOrd="0" presId="urn:microsoft.com/office/officeart/2005/8/layout/orgChart1#3"/>
    <dgm:cxn modelId="{4CB20AD7-1A41-470E-8C74-9F4CBD991B89}" type="presParOf" srcId="{8E5A0BED-9E29-4336-B031-051DD42D10CC}" destId="{30AF95DC-CF0A-49BC-93C8-5C703D4B882D}" srcOrd="1" destOrd="0" presId="urn:microsoft.com/office/officeart/2005/8/layout/orgChart1#3"/>
    <dgm:cxn modelId="{77B52B0C-0062-4A83-81A8-88572017142E}" type="presParOf" srcId="{470AE3DD-F2AF-4D4A-876D-8FF1084280E5}" destId="{A0DAE157-1E4A-4F45-8D9C-F2CDEB530D97}" srcOrd="1" destOrd="0" presId="urn:microsoft.com/office/officeart/2005/8/layout/orgChart1#3"/>
    <dgm:cxn modelId="{FDF0D6CB-0AC6-45A8-AF4A-714207A6E930}" type="presParOf" srcId="{470AE3DD-F2AF-4D4A-876D-8FF1084280E5}" destId="{D28EDCE8-F669-4301-953F-02DE6C6F5090}" srcOrd="2" destOrd="0" presId="urn:microsoft.com/office/officeart/2005/8/layout/orgChart1#3"/>
    <dgm:cxn modelId="{031288D7-ADE5-48A2-B5B8-7EEB6BED7892}" type="presParOf" srcId="{27A00CD4-40F8-4CD1-8098-225E417C6B3A}" destId="{61B263B6-B6BF-4ABD-BCE3-C31923D86F34}" srcOrd="6" destOrd="0" presId="urn:microsoft.com/office/officeart/2005/8/layout/orgChart1#3"/>
    <dgm:cxn modelId="{C231FCE4-A15D-4276-86C0-6F11C29E2FAF}" type="presParOf" srcId="{27A00CD4-40F8-4CD1-8098-225E417C6B3A}" destId="{7A1BEEB2-D009-4D4E-803F-93D3E7CDDAAE}" srcOrd="7" destOrd="0" presId="urn:microsoft.com/office/officeart/2005/8/layout/orgChart1#3"/>
    <dgm:cxn modelId="{79141B12-7DB0-40A9-8FFA-FDF2D744FBF4}" type="presParOf" srcId="{7A1BEEB2-D009-4D4E-803F-93D3E7CDDAAE}" destId="{5646504B-C120-421F-A727-9D77F5B2D408}" srcOrd="0" destOrd="0" presId="urn:microsoft.com/office/officeart/2005/8/layout/orgChart1#3"/>
    <dgm:cxn modelId="{DB2E00AB-3771-474E-B86F-D17D6A76B1B1}" type="presParOf" srcId="{5646504B-C120-421F-A727-9D77F5B2D408}" destId="{D2FDC84D-A539-4A75-8D2C-5E830B2FFE67}" srcOrd="0" destOrd="0" presId="urn:microsoft.com/office/officeart/2005/8/layout/orgChart1#3"/>
    <dgm:cxn modelId="{DA9E24FE-20CD-4788-80EE-63DF12798518}" type="presParOf" srcId="{5646504B-C120-421F-A727-9D77F5B2D408}" destId="{63C9D552-F6C9-4CDE-BD91-518C817C444E}" srcOrd="1" destOrd="0" presId="urn:microsoft.com/office/officeart/2005/8/layout/orgChart1#3"/>
    <dgm:cxn modelId="{7661FA5E-A8F2-48C4-BA91-A37F0804DFFC}" type="presParOf" srcId="{7A1BEEB2-D009-4D4E-803F-93D3E7CDDAAE}" destId="{96A24745-84C1-4673-9026-2B21614EA2EA}" srcOrd="1" destOrd="0" presId="urn:microsoft.com/office/officeart/2005/8/layout/orgChart1#3"/>
    <dgm:cxn modelId="{14AFEBB6-1E3E-4F48-B749-AB95769C654F}" type="presParOf" srcId="{7A1BEEB2-D009-4D4E-803F-93D3E7CDDAAE}" destId="{D1E1C8EA-C685-4915-86FF-ACAB71E67A0C}" srcOrd="2" destOrd="0" presId="urn:microsoft.com/office/officeart/2005/8/layout/orgChart1#3"/>
    <dgm:cxn modelId="{B359161A-5D7B-428A-B18B-79CE3DB4DA33}" type="presParOf" srcId="{021D002B-9AB3-4EE0-932C-8CEF2002A539}" destId="{E424DB76-5B9D-4E5D-9C28-59FC845218BC}" srcOrd="2" destOrd="0" presId="urn:microsoft.com/office/officeart/2005/8/layout/orgChart1#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4492E-18C4-48A0-96BE-FB202656CD6D}">
      <dsp:nvSpPr>
        <dsp:cNvPr id="0" name=""/>
        <dsp:cNvSpPr/>
      </dsp:nvSpPr>
      <dsp:spPr>
        <a:xfrm>
          <a:off x="1897521" y="650439"/>
          <a:ext cx="4332957" cy="4332957"/>
        </a:xfrm>
        <a:prstGeom prst="blockArc">
          <a:avLst>
            <a:gd name="adj1" fmla="val 10800000"/>
            <a:gd name="adj2" fmla="val 1620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0B94AB-A04D-41F3-8508-136D2D140B20}">
      <dsp:nvSpPr>
        <dsp:cNvPr id="0" name=""/>
        <dsp:cNvSpPr/>
      </dsp:nvSpPr>
      <dsp:spPr>
        <a:xfrm>
          <a:off x="1897521" y="650439"/>
          <a:ext cx="4332957" cy="4332957"/>
        </a:xfrm>
        <a:prstGeom prst="blockArc">
          <a:avLst>
            <a:gd name="adj1" fmla="val 5400000"/>
            <a:gd name="adj2" fmla="val 1080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D2EF49-11B1-429A-ABB3-8DC53B73FAAA}">
      <dsp:nvSpPr>
        <dsp:cNvPr id="0" name=""/>
        <dsp:cNvSpPr/>
      </dsp:nvSpPr>
      <dsp:spPr>
        <a:xfrm>
          <a:off x="1897521" y="650439"/>
          <a:ext cx="4332957" cy="4332957"/>
        </a:xfrm>
        <a:prstGeom prst="blockArc">
          <a:avLst>
            <a:gd name="adj1" fmla="val 0"/>
            <a:gd name="adj2" fmla="val 540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280D08-3D3D-4F86-80C6-1D424AC94E95}">
      <dsp:nvSpPr>
        <dsp:cNvPr id="0" name=""/>
        <dsp:cNvSpPr/>
      </dsp:nvSpPr>
      <dsp:spPr>
        <a:xfrm>
          <a:off x="1897521" y="650439"/>
          <a:ext cx="4332957" cy="4332957"/>
        </a:xfrm>
        <a:prstGeom prst="blockArc">
          <a:avLst>
            <a:gd name="adj1" fmla="val 16200000"/>
            <a:gd name="adj2" fmla="val 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27515E-C0BA-4DD7-928A-0C12FDCF34EA}">
      <dsp:nvSpPr>
        <dsp:cNvPr id="0" name=""/>
        <dsp:cNvSpPr/>
      </dsp:nvSpPr>
      <dsp:spPr bwMode="white">
        <a:xfrm>
          <a:off x="3065859" y="1818777"/>
          <a:ext cx="1996281" cy="19962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Clr>
              <a:srgbClr val="5C5D5F"/>
            </a:buClr>
            <a:buSzPts val="3200"/>
            <a:buFont typeface="Arial" panose="020B0604020202020204"/>
            <a:buNone/>
          </a:pPr>
          <a:r>
            <a:rPr lang="en-US" sz="2000" b="1" i="0" u="none" strike="noStrike" kern="1200" cap="none">
              <a:latin typeface="Microsoft YaHei" panose="020B0503020204020204" charset="-122"/>
              <a:ea typeface="Microsoft YaHei" panose="020B0503020204020204" charset="-122"/>
              <a:cs typeface="Microsoft YaHei" panose="020B0503020204020204" charset="-122"/>
              <a:sym typeface="Microsoft YaHei" panose="020B0503020204020204" charset="-122"/>
            </a:rPr>
            <a:t>¿Sobre qué rendir cuentas?</a:t>
          </a:r>
          <a:endParaRPr lang="es-EC" sz="2000" kern="1200" dirty="0"/>
        </a:p>
      </dsp:txBody>
      <dsp:txXfrm>
        <a:off x="3358208" y="2111126"/>
        <a:ext cx="1411583" cy="1411583"/>
      </dsp:txXfrm>
    </dsp:sp>
    <dsp:sp modelId="{4C08F5C3-A2A5-428F-BBFA-083C9EA69ED4}">
      <dsp:nvSpPr>
        <dsp:cNvPr id="0" name=""/>
        <dsp:cNvSpPr/>
      </dsp:nvSpPr>
      <dsp:spPr bwMode="white">
        <a:xfrm>
          <a:off x="3183185" y="13254"/>
          <a:ext cx="1761628" cy="137498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PLANIFICACIÓN</a:t>
          </a:r>
          <a:endParaRPr lang="es-EC" sz="1400" kern="1200" dirty="0"/>
        </a:p>
      </dsp:txBody>
      <dsp:txXfrm>
        <a:off x="3441169" y="214615"/>
        <a:ext cx="1245660" cy="972260"/>
      </dsp:txXfrm>
    </dsp:sp>
    <dsp:sp modelId="{C42485E1-4F0C-4EBD-BDC3-C6E6328FD32A}">
      <dsp:nvSpPr>
        <dsp:cNvPr id="0" name=""/>
        <dsp:cNvSpPr/>
      </dsp:nvSpPr>
      <dsp:spPr bwMode="white">
        <a:xfrm>
          <a:off x="5299358" y="2129427"/>
          <a:ext cx="1761628" cy="137498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PRESUPUESTO</a:t>
          </a:r>
          <a:endParaRPr lang="es-EC" sz="1400" kern="1200" dirty="0"/>
        </a:p>
      </dsp:txBody>
      <dsp:txXfrm>
        <a:off x="5557342" y="2330788"/>
        <a:ext cx="1245660" cy="972260"/>
      </dsp:txXfrm>
    </dsp:sp>
    <dsp:sp modelId="{4E2313EF-C32C-4321-B965-710EEC8C22F6}">
      <dsp:nvSpPr>
        <dsp:cNvPr id="0" name=""/>
        <dsp:cNvSpPr/>
      </dsp:nvSpPr>
      <dsp:spPr bwMode="white">
        <a:xfrm>
          <a:off x="3183185" y="4245599"/>
          <a:ext cx="1761628" cy="137498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
              <a:srgbClr val="595959"/>
            </a:buClr>
            <a:buSzPts val="1800"/>
            <a:buFont typeface="Calibri" panose="020F0502020204030204"/>
            <a:buNone/>
          </a:pPr>
          <a:r>
            <a:rPr lang="en-US" sz="1400" b="1" u="none" strike="noStrike" kern="1200" cap="none"/>
            <a:t>CONTROL</a:t>
          </a:r>
          <a:endParaRPr lang="es-EC" sz="1400" kern="1200" dirty="0"/>
        </a:p>
      </dsp:txBody>
      <dsp:txXfrm>
        <a:off x="3441169" y="4446960"/>
        <a:ext cx="1245660" cy="972260"/>
      </dsp:txXfrm>
    </dsp:sp>
    <dsp:sp modelId="{E987BA53-706E-4125-8B5B-7E0E0DD67AF3}">
      <dsp:nvSpPr>
        <dsp:cNvPr id="0" name=""/>
        <dsp:cNvSpPr/>
      </dsp:nvSpPr>
      <dsp:spPr bwMode="white">
        <a:xfrm>
          <a:off x="1067013" y="2129427"/>
          <a:ext cx="1761628" cy="1374982"/>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PARTICIPACIÓN CIUDADANA</a:t>
          </a:r>
          <a:endParaRPr lang="es-EC" sz="1400" kern="1200" dirty="0"/>
        </a:p>
      </dsp:txBody>
      <dsp:txXfrm>
        <a:off x="1324997" y="2330788"/>
        <a:ext cx="1245660" cy="9722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5307705" y="1367512"/>
          <a:ext cx="4177255" cy="1113420"/>
        </a:xfrm>
        <a:custGeom>
          <a:avLst/>
          <a:gdLst/>
          <a:ahLst/>
          <a:cxnLst/>
          <a:rect l="0" t="0" r="0" b="0"/>
          <a:pathLst>
            <a:path>
              <a:moveTo>
                <a:pt x="0" y="0"/>
              </a:moveTo>
              <a:lnTo>
                <a:pt x="0" y="895623"/>
              </a:lnTo>
              <a:lnTo>
                <a:pt x="4177255" y="895623"/>
              </a:lnTo>
              <a:lnTo>
                <a:pt x="4177255" y="11134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5307705" y="1367512"/>
          <a:ext cx="1405112" cy="1113420"/>
        </a:xfrm>
        <a:custGeom>
          <a:avLst/>
          <a:gdLst/>
          <a:ahLst/>
          <a:cxnLst/>
          <a:rect l="0" t="0" r="0" b="0"/>
          <a:pathLst>
            <a:path>
              <a:moveTo>
                <a:pt x="0" y="0"/>
              </a:moveTo>
              <a:lnTo>
                <a:pt x="0" y="895623"/>
              </a:lnTo>
              <a:lnTo>
                <a:pt x="1405112" y="895623"/>
              </a:lnTo>
              <a:lnTo>
                <a:pt x="1405112" y="11134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3940676" y="1367512"/>
          <a:ext cx="1367029" cy="1113420"/>
        </a:xfrm>
        <a:custGeom>
          <a:avLst/>
          <a:gdLst/>
          <a:ahLst/>
          <a:cxnLst/>
          <a:rect l="0" t="0" r="0" b="0"/>
          <a:pathLst>
            <a:path>
              <a:moveTo>
                <a:pt x="1367029" y="0"/>
              </a:moveTo>
              <a:lnTo>
                <a:pt x="1367029" y="895623"/>
              </a:lnTo>
              <a:lnTo>
                <a:pt x="0" y="895623"/>
              </a:lnTo>
              <a:lnTo>
                <a:pt x="0" y="11134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168533" y="1367512"/>
          <a:ext cx="4139172" cy="1113420"/>
        </a:xfrm>
        <a:custGeom>
          <a:avLst/>
          <a:gdLst/>
          <a:ahLst/>
          <a:cxnLst/>
          <a:rect l="0" t="0" r="0" b="0"/>
          <a:pathLst>
            <a:path>
              <a:moveTo>
                <a:pt x="4139172" y="0"/>
              </a:moveTo>
              <a:lnTo>
                <a:pt x="4139172" y="895623"/>
              </a:lnTo>
              <a:lnTo>
                <a:pt x="0" y="895623"/>
              </a:lnTo>
              <a:lnTo>
                <a:pt x="0" y="11134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4270576" y="330383"/>
          <a:ext cx="2074258" cy="1037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2400" kern="12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 1</a:t>
          </a:r>
          <a:endParaRPr lang="es-EC" sz="2400" kern="1200" dirty="0"/>
        </a:p>
      </dsp:txBody>
      <dsp:txXfrm>
        <a:off x="4270576" y="330383"/>
        <a:ext cx="2074258" cy="1037129"/>
      </dsp:txXfrm>
    </dsp:sp>
    <dsp:sp modelId="{513B5E88-DF1A-4EC7-B493-12B4542E6B91}">
      <dsp:nvSpPr>
        <dsp:cNvPr id="0" name=""/>
        <dsp:cNvSpPr/>
      </dsp:nvSpPr>
      <dsp:spPr>
        <a:xfrm>
          <a:off x="259" y="2480932"/>
          <a:ext cx="2336548" cy="99942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1.- ORGANIZACIÓN DEL PROCESO</a:t>
          </a:r>
        </a:p>
      </dsp:txBody>
      <dsp:txXfrm>
        <a:off x="259" y="2480932"/>
        <a:ext cx="2336548" cy="999429"/>
      </dsp:txXfrm>
    </dsp:sp>
    <dsp:sp modelId="{1E4EFBE0-626D-4A6C-A241-E4956165A9A1}">
      <dsp:nvSpPr>
        <dsp:cNvPr id="0" name=""/>
        <dsp:cNvSpPr/>
      </dsp:nvSpPr>
      <dsp:spPr>
        <a:xfrm>
          <a:off x="2772402" y="2480932"/>
          <a:ext cx="2336548" cy="99942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dsp:txBody>
      <dsp:txXfrm>
        <a:off x="2772402" y="2480932"/>
        <a:ext cx="2336548" cy="999429"/>
      </dsp:txXfrm>
    </dsp:sp>
    <dsp:sp modelId="{5253B494-A34E-48FA-A2A5-DA6287FDAEE8}">
      <dsp:nvSpPr>
        <dsp:cNvPr id="0" name=""/>
        <dsp:cNvSpPr/>
      </dsp:nvSpPr>
      <dsp:spPr>
        <a:xfrm>
          <a:off x="5544544" y="2480932"/>
          <a:ext cx="2336548" cy="99942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ENTREGA DE TEMAS PARA QUE SE RINDA CUENTAS</a:t>
          </a:r>
        </a:p>
      </dsp:txBody>
      <dsp:txXfrm>
        <a:off x="5544544" y="2480932"/>
        <a:ext cx="2336548" cy="999429"/>
      </dsp:txXfrm>
    </dsp:sp>
    <dsp:sp modelId="{D2FDC84D-A539-4A75-8D2C-5E830B2FFE67}">
      <dsp:nvSpPr>
        <dsp:cNvPr id="0" name=""/>
        <dsp:cNvSpPr/>
      </dsp:nvSpPr>
      <dsp:spPr>
        <a:xfrm>
          <a:off x="8316687" y="2480932"/>
          <a:ext cx="2336548" cy="99942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dsp:txBody>
      <dsp:txXfrm>
        <a:off x="8316687" y="2480932"/>
        <a:ext cx="2336548" cy="9994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5965001" y="969503"/>
          <a:ext cx="4703261" cy="397439"/>
        </a:xfrm>
        <a:custGeom>
          <a:avLst/>
          <a:gdLst/>
          <a:ahLst/>
          <a:cxnLst/>
          <a:rect l="0" t="0" r="0" b="0"/>
          <a:pathLst>
            <a:path>
              <a:moveTo>
                <a:pt x="0" y="0"/>
              </a:moveTo>
              <a:lnTo>
                <a:pt x="0" y="193844"/>
              </a:lnTo>
              <a:lnTo>
                <a:pt x="4703261" y="193844"/>
              </a:lnTo>
              <a:lnTo>
                <a:pt x="4703261" y="39743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5965001" y="969503"/>
          <a:ext cx="1658480" cy="374705"/>
        </a:xfrm>
        <a:custGeom>
          <a:avLst/>
          <a:gdLst/>
          <a:ahLst/>
          <a:cxnLst/>
          <a:rect l="0" t="0" r="0" b="0"/>
          <a:pathLst>
            <a:path>
              <a:moveTo>
                <a:pt x="0" y="0"/>
              </a:moveTo>
              <a:lnTo>
                <a:pt x="0" y="171109"/>
              </a:lnTo>
              <a:lnTo>
                <a:pt x="1658480" y="171109"/>
              </a:lnTo>
              <a:lnTo>
                <a:pt x="1658480" y="37470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4570497" y="969503"/>
          <a:ext cx="1394504" cy="409444"/>
        </a:xfrm>
        <a:custGeom>
          <a:avLst/>
          <a:gdLst/>
          <a:ahLst/>
          <a:cxnLst/>
          <a:rect l="0" t="0" r="0" b="0"/>
          <a:pathLst>
            <a:path>
              <a:moveTo>
                <a:pt x="1394504" y="0"/>
              </a:moveTo>
              <a:lnTo>
                <a:pt x="1394504" y="205848"/>
              </a:lnTo>
              <a:lnTo>
                <a:pt x="0" y="205848"/>
              </a:lnTo>
              <a:lnTo>
                <a:pt x="0" y="40944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285764" y="969503"/>
          <a:ext cx="4679237" cy="407619"/>
        </a:xfrm>
        <a:custGeom>
          <a:avLst/>
          <a:gdLst/>
          <a:ahLst/>
          <a:cxnLst/>
          <a:rect l="0" t="0" r="0" b="0"/>
          <a:pathLst>
            <a:path>
              <a:moveTo>
                <a:pt x="4679237" y="0"/>
              </a:moveTo>
              <a:lnTo>
                <a:pt x="4679237" y="204024"/>
              </a:lnTo>
              <a:lnTo>
                <a:pt x="0" y="204024"/>
              </a:lnTo>
              <a:lnTo>
                <a:pt x="0" y="40761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4995498" y="0"/>
          <a:ext cx="1939006" cy="9695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2400" kern="12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 2</a:t>
          </a:r>
          <a:endParaRPr lang="es-EC" sz="2400" kern="1200" dirty="0"/>
        </a:p>
      </dsp:txBody>
      <dsp:txXfrm>
        <a:off x="4995498" y="0"/>
        <a:ext cx="1939006" cy="969503"/>
      </dsp:txXfrm>
    </dsp:sp>
    <dsp:sp modelId="{513B5E88-DF1A-4EC7-B493-12B4542E6B91}">
      <dsp:nvSpPr>
        <dsp:cNvPr id="0" name=""/>
        <dsp:cNvSpPr/>
      </dsp:nvSpPr>
      <dsp:spPr>
        <a:xfrm>
          <a:off x="0" y="1377122"/>
          <a:ext cx="2571529" cy="9342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EVALUACIÓN DE LA GESTIÓN INSTITUCIONAL</a:t>
          </a:r>
        </a:p>
      </dsp:txBody>
      <dsp:txXfrm>
        <a:off x="0" y="1377122"/>
        <a:ext cx="2571529" cy="934261"/>
      </dsp:txXfrm>
    </dsp:sp>
    <dsp:sp modelId="{1E4EFBE0-626D-4A6C-A241-E4956165A9A1}">
      <dsp:nvSpPr>
        <dsp:cNvPr id="0" name=""/>
        <dsp:cNvSpPr/>
      </dsp:nvSpPr>
      <dsp:spPr>
        <a:xfrm>
          <a:off x="3478400" y="1378947"/>
          <a:ext cx="2184193" cy="934261"/>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LLENADO FORMULARIO DEL CPCCS</a:t>
          </a:r>
        </a:p>
      </dsp:txBody>
      <dsp:txXfrm>
        <a:off x="3478400" y="1378947"/>
        <a:ext cx="2184193" cy="934261"/>
      </dsp:txXfrm>
    </dsp:sp>
    <dsp:sp modelId="{5253B494-A34E-48FA-A2A5-DA6287FDAEE8}">
      <dsp:nvSpPr>
        <dsp:cNvPr id="0" name=""/>
        <dsp:cNvSpPr/>
      </dsp:nvSpPr>
      <dsp:spPr>
        <a:xfrm>
          <a:off x="6531385" y="1344208"/>
          <a:ext cx="2184193" cy="93426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APROBACIÓN DEL INFORME POR EL GAD</a:t>
          </a:r>
        </a:p>
      </dsp:txBody>
      <dsp:txXfrm>
        <a:off x="6531385" y="1344208"/>
        <a:ext cx="2184193" cy="934261"/>
      </dsp:txXfrm>
    </dsp:sp>
    <dsp:sp modelId="{D2FDC84D-A539-4A75-8D2C-5E830B2FFE67}">
      <dsp:nvSpPr>
        <dsp:cNvPr id="0" name=""/>
        <dsp:cNvSpPr/>
      </dsp:nvSpPr>
      <dsp:spPr>
        <a:xfrm>
          <a:off x="9370922" y="1366943"/>
          <a:ext cx="2594681" cy="9342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ENTREGA PREVIA DEL INFORME A LA ASAMBLEA CIUDADANA LOCAL</a:t>
          </a:r>
        </a:p>
      </dsp:txBody>
      <dsp:txXfrm>
        <a:off x="9370922" y="1366943"/>
        <a:ext cx="2594681" cy="934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5961716" y="852489"/>
          <a:ext cx="4859991" cy="1220025"/>
        </a:xfrm>
        <a:custGeom>
          <a:avLst/>
          <a:gdLst/>
          <a:ahLst/>
          <a:cxnLst/>
          <a:rect l="0" t="0" r="0" b="0"/>
          <a:pathLst>
            <a:path>
              <a:moveTo>
                <a:pt x="0" y="0"/>
              </a:moveTo>
              <a:lnTo>
                <a:pt x="0" y="978854"/>
              </a:lnTo>
              <a:lnTo>
                <a:pt x="4859991" y="978854"/>
              </a:lnTo>
              <a:lnTo>
                <a:pt x="4859991" y="12200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5961716" y="852489"/>
          <a:ext cx="1898438" cy="1220025"/>
        </a:xfrm>
        <a:custGeom>
          <a:avLst/>
          <a:gdLst/>
          <a:ahLst/>
          <a:cxnLst/>
          <a:rect l="0" t="0" r="0" b="0"/>
          <a:pathLst>
            <a:path>
              <a:moveTo>
                <a:pt x="0" y="0"/>
              </a:moveTo>
              <a:lnTo>
                <a:pt x="0" y="978854"/>
              </a:lnTo>
              <a:lnTo>
                <a:pt x="1898438" y="978854"/>
              </a:lnTo>
              <a:lnTo>
                <a:pt x="1898438" y="12200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4674358" y="852489"/>
          <a:ext cx="1287357" cy="1230016"/>
        </a:xfrm>
        <a:custGeom>
          <a:avLst/>
          <a:gdLst/>
          <a:ahLst/>
          <a:cxnLst/>
          <a:rect l="0" t="0" r="0" b="0"/>
          <a:pathLst>
            <a:path>
              <a:moveTo>
                <a:pt x="1287357" y="0"/>
              </a:moveTo>
              <a:lnTo>
                <a:pt x="1287357" y="988846"/>
              </a:lnTo>
              <a:lnTo>
                <a:pt x="0" y="988846"/>
              </a:lnTo>
              <a:lnTo>
                <a:pt x="0" y="123001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523062" y="852489"/>
          <a:ext cx="4438654" cy="1232083"/>
        </a:xfrm>
        <a:custGeom>
          <a:avLst/>
          <a:gdLst/>
          <a:ahLst/>
          <a:cxnLst/>
          <a:rect l="0" t="0" r="0" b="0"/>
          <a:pathLst>
            <a:path>
              <a:moveTo>
                <a:pt x="4438654" y="0"/>
              </a:moveTo>
              <a:lnTo>
                <a:pt x="4438654" y="990913"/>
              </a:lnTo>
              <a:lnTo>
                <a:pt x="0" y="990913"/>
              </a:lnTo>
              <a:lnTo>
                <a:pt x="0" y="123208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4813284" y="171400"/>
          <a:ext cx="2296864" cy="681089"/>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lang="es-EC" sz="2400" kern="1200" noProof="0" dirty="0">
            <a:solidFill>
              <a:schemeClr val="tx1"/>
            </a:solidFill>
          </a:endParaRPr>
        </a:p>
      </dsp:txBody>
      <dsp:txXfrm>
        <a:off x="4813284" y="171400"/>
        <a:ext cx="2296864" cy="681089"/>
      </dsp:txXfrm>
    </dsp:sp>
    <dsp:sp modelId="{513B5E88-DF1A-4EC7-B493-12B4542E6B91}">
      <dsp:nvSpPr>
        <dsp:cNvPr id="0" name=""/>
        <dsp:cNvSpPr/>
      </dsp:nvSpPr>
      <dsp:spPr>
        <a:xfrm>
          <a:off x="0" y="2084573"/>
          <a:ext cx="3046124" cy="1106686"/>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La Asamblea Ciudadana Local evalúa el informe de Rendición de Cuentas</a:t>
          </a:r>
        </a:p>
      </dsp:txBody>
      <dsp:txXfrm>
        <a:off x="0" y="2084573"/>
        <a:ext cx="3046124" cy="1106686"/>
      </dsp:txXfrm>
    </dsp:sp>
    <dsp:sp modelId="{1E4EFBE0-626D-4A6C-A241-E4956165A9A1}">
      <dsp:nvSpPr>
        <dsp:cNvPr id="0" name=""/>
        <dsp:cNvSpPr/>
      </dsp:nvSpPr>
      <dsp:spPr>
        <a:xfrm>
          <a:off x="3380707" y="2082505"/>
          <a:ext cx="2587302" cy="1106686"/>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Difusión previa del Informe de Rendición de Cuentas</a:t>
          </a:r>
        </a:p>
      </dsp:txBody>
      <dsp:txXfrm>
        <a:off x="3380707" y="2082505"/>
        <a:ext cx="2587302" cy="1106686"/>
      </dsp:txXfrm>
    </dsp:sp>
    <dsp:sp modelId="{5253B494-A34E-48FA-A2A5-DA6287FDAEE8}">
      <dsp:nvSpPr>
        <dsp:cNvPr id="0" name=""/>
        <dsp:cNvSpPr/>
      </dsp:nvSpPr>
      <dsp:spPr>
        <a:xfrm>
          <a:off x="6566504" y="2072514"/>
          <a:ext cx="2587302" cy="1106686"/>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Convocatoria a la deliberación pública y evaluación ciudadana</a:t>
          </a:r>
        </a:p>
      </dsp:txBody>
      <dsp:txXfrm>
        <a:off x="6566504" y="2072514"/>
        <a:ext cx="2587302" cy="1106686"/>
      </dsp:txXfrm>
    </dsp:sp>
    <dsp:sp modelId="{D2FDC84D-A539-4A75-8D2C-5E830B2FFE67}">
      <dsp:nvSpPr>
        <dsp:cNvPr id="0" name=""/>
        <dsp:cNvSpPr/>
      </dsp:nvSpPr>
      <dsp:spPr>
        <a:xfrm>
          <a:off x="9677812" y="2072514"/>
          <a:ext cx="2287791" cy="1106686"/>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Deliberación pública y evaluación ciudadana</a:t>
          </a:r>
        </a:p>
      </dsp:txBody>
      <dsp:txXfrm>
        <a:off x="9677812" y="2072514"/>
        <a:ext cx="2287791" cy="1106686"/>
      </dsp:txXfrm>
    </dsp:sp>
  </dsp:spTree>
</dsp:drawing>
</file>

<file path=ppt/diagrams/layout1.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2">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3">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DD73C4E8-7EEA-4C84-BBCF-E2858AE3525B}" type="datetimeFigureOut">
              <a:rPr lang="es-EC" smtClean="0"/>
              <a:t>17/3/2025</a:t>
            </a:fld>
            <a:endParaRPr lang="es-EC"/>
          </a:p>
        </p:txBody>
      </p:sp>
      <p:sp>
        <p:nvSpPr>
          <p:cNvPr id="4" name="Marcador de imagen de diapositiva 3"/>
          <p:cNvSpPr>
            <a:spLocks noGrp="1" noRot="1" noChangeAspect="1"/>
          </p:cNvSpPr>
          <p:nvPr>
            <p:ph type="sldImg" idx="2"/>
          </p:nvPr>
        </p:nvSpPr>
        <p:spPr>
          <a:xfrm>
            <a:off x="441325" y="1231900"/>
            <a:ext cx="5915025" cy="33274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79450" y="4743450"/>
            <a:ext cx="5438775" cy="3881438"/>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9363075"/>
            <a:ext cx="2946400" cy="493713"/>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49688" y="9363075"/>
            <a:ext cx="2946400" cy="493713"/>
          </a:xfrm>
          <a:prstGeom prst="rect">
            <a:avLst/>
          </a:prstGeom>
        </p:spPr>
        <p:txBody>
          <a:bodyPr vert="horz" lIns="91440" tIns="45720" rIns="91440" bIns="45720" rtlCol="0" anchor="b"/>
          <a:lstStyle>
            <a:lvl1pPr algn="r">
              <a:defRPr sz="1200"/>
            </a:lvl1pPr>
          </a:lstStyle>
          <a:p>
            <a:fld id="{D7437A45-2D21-4840-8227-4F390F2581B9}" type="slidenum">
              <a:rPr lang="es-EC" smtClean="0"/>
              <a:t>‹Nº›</a:t>
            </a:fld>
            <a:endParaRPr lang="es-EC"/>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ed7e3116c2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0" name="Google Shape;70;g1ed7e3116c2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ed7e3116c2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g1ed7e3116c2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ed7e3116c2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g1ed7e3116c2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ed7e3116c2_0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g1ed7e3116c2_0_1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g1ed7e3116c2_0_1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ed7e3116c2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1ed7e3116c2_0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g1ed7e3116c2_0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ed7e3116c2_0_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1ed7e3116c2_0_1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g1ed7e3116c2_0_1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17/3/2025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17/3/2025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106F1EE9-9E9C-487D-AB46-C961357BF2F1}" type="datetimeFigureOut">
              <a:rPr lang="es-EC" smtClean="0"/>
              <a:t>17/3/2025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106F1EE9-9E9C-487D-AB46-C961357BF2F1}" type="datetimeFigureOut">
              <a:rPr lang="es-EC" smtClean="0"/>
              <a:t>17/3/2025</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106F1EE9-9E9C-487D-AB46-C961357BF2F1}" type="datetimeFigureOut">
              <a:rPr lang="es-EC" smtClean="0"/>
              <a:t>17/3/2025</a:t>
            </a:fld>
            <a:endParaRPr lang="es-EC"/>
          </a:p>
        </p:txBody>
      </p:sp>
      <p:sp>
        <p:nvSpPr>
          <p:cNvPr id="8" name="Marcador de pie de página 7"/>
          <p:cNvSpPr>
            <a:spLocks noGrp="1"/>
          </p:cNvSpPr>
          <p:nvPr>
            <p:ph type="ftr" sz="quarter" idx="11"/>
          </p:nvPr>
        </p:nvSpPr>
        <p:spPr/>
        <p:txBody>
          <a:bodyPr/>
          <a:lstStyle/>
          <a:p>
            <a:endParaRPr lang="es-EC"/>
          </a:p>
        </p:txBody>
      </p:sp>
      <p:sp>
        <p:nvSpPr>
          <p:cNvPr id="9" name="Marcador de número de diapositiva 8"/>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106F1EE9-9E9C-487D-AB46-C961357BF2F1}" type="datetimeFigureOut">
              <a:rPr lang="es-EC" smtClean="0"/>
              <a:t>17/3/2025</a:t>
            </a:fld>
            <a:endParaRPr lang="es-EC"/>
          </a:p>
        </p:txBody>
      </p:sp>
      <p:sp>
        <p:nvSpPr>
          <p:cNvPr id="4" name="Marcador de pie de página 3"/>
          <p:cNvSpPr>
            <a:spLocks noGrp="1"/>
          </p:cNvSpPr>
          <p:nvPr>
            <p:ph type="ftr" sz="quarter" idx="11"/>
          </p:nvPr>
        </p:nvSpPr>
        <p:spPr/>
        <p:txBody>
          <a:bodyPr/>
          <a:lstStyle/>
          <a:p>
            <a:endParaRPr lang="es-EC"/>
          </a:p>
        </p:txBody>
      </p:sp>
      <p:sp>
        <p:nvSpPr>
          <p:cNvPr id="5" name="Marcador de número de diapositiva 4"/>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06F1EE9-9E9C-487D-AB46-C961357BF2F1}" type="datetimeFigureOut">
              <a:rPr lang="es-EC" smtClean="0"/>
              <a:t>17/3/2025</a:t>
            </a:fld>
            <a:endParaRPr lang="es-EC"/>
          </a:p>
        </p:txBody>
      </p:sp>
      <p:sp>
        <p:nvSpPr>
          <p:cNvPr id="3" name="Marcador de pie de página 2"/>
          <p:cNvSpPr>
            <a:spLocks noGrp="1"/>
          </p:cNvSpPr>
          <p:nvPr>
            <p:ph type="ftr" sz="quarter" idx="11"/>
          </p:nvPr>
        </p:nvSpPr>
        <p:spPr/>
        <p:txBody>
          <a:bodyPr/>
          <a:lstStyle/>
          <a:p>
            <a:endParaRPr lang="es-EC"/>
          </a:p>
        </p:txBody>
      </p:sp>
      <p:sp>
        <p:nvSpPr>
          <p:cNvPr id="4" name="Marcador de número de diapositiva 3"/>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106F1EE9-9E9C-487D-AB46-C961357BF2F1}" type="datetimeFigureOut">
              <a:rPr lang="es-EC" smtClean="0"/>
              <a:t>17/3/2025</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106F1EE9-9E9C-487D-AB46-C961357BF2F1}" type="datetimeFigureOut">
              <a:rPr lang="es-EC" smtClean="0"/>
              <a:t>17/3/2025</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17/3/2025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17/3/2025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F1EE9-9E9C-487D-AB46-C961357BF2F1}" type="datetimeFigureOut">
              <a:rPr lang="es-EC" smtClean="0"/>
              <a:t>17/3/2025</a:t>
            </a:fld>
            <a:endParaRPr lang="es-EC"/>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961D6E-F675-4E4D-9952-88F782F5790C}" type="slidenum">
              <a:rPr lang="es-EC" smtClean="0"/>
              <a:t>‹Nº›</a:t>
            </a:fld>
            <a:endParaRPr lang="es-EC"/>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4.png"/><Relationship Id="rId5" Type="http://schemas.openxmlformats.org/officeDocument/2006/relationships/diagramQuickStyle" Target="../diagrams/quickStyle2.xml"/><Relationship Id="rId10" Type="http://schemas.openxmlformats.org/officeDocument/2006/relationships/image" Target="../media/image3.png"/><Relationship Id="rId4" Type="http://schemas.openxmlformats.org/officeDocument/2006/relationships/diagramLayout" Target="../diagrams/layout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14.GI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14.GI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png"/><Relationship Id="rId11" Type="http://schemas.openxmlformats.org/officeDocument/2006/relationships/image" Target="../media/image8.png"/><Relationship Id="rId5" Type="http://schemas.openxmlformats.org/officeDocument/2006/relationships/image" Target="../media/image1.png"/><Relationship Id="rId10" Type="http://schemas.openxmlformats.org/officeDocument/2006/relationships/image" Target="../media/image7.png"/><Relationship Id="rId4" Type="http://schemas.openxmlformats.org/officeDocument/2006/relationships/notesSlide" Target="../notesSlides/notesSlide10.xml"/><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4.png"/><Relationship Id="rId5" Type="http://schemas.openxmlformats.org/officeDocument/2006/relationships/diagramQuickStyle" Target="../diagrams/quickStyle3.xml"/><Relationship Id="rId10" Type="http://schemas.openxmlformats.org/officeDocument/2006/relationships/image" Target="../media/image3.png"/><Relationship Id="rId4" Type="http://schemas.openxmlformats.org/officeDocument/2006/relationships/diagramLayout" Target="../diagrams/layout3.xml"/><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image" Target="../media/image4.png"/><Relationship Id="rId5" Type="http://schemas.openxmlformats.org/officeDocument/2006/relationships/diagramQuickStyle" Target="../diagrams/quickStyle4.xml"/><Relationship Id="rId10" Type="http://schemas.openxmlformats.org/officeDocument/2006/relationships/image" Target="../media/image3.png"/><Relationship Id="rId4" Type="http://schemas.openxmlformats.org/officeDocument/2006/relationships/diagramLayout" Target="../diagrams/layout4.xml"/><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86995" y="1299604"/>
            <a:ext cx="11972925" cy="118631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kumimoji="0" lang="es-ES" altLang="es-EC" sz="4000" b="1" i="0" u="none" strike="noStrike" cap="none" normalizeH="0" baseline="0" dirty="0">
                <a:ln>
                  <a:noFill/>
                </a:ln>
                <a:solidFill>
                  <a:srgbClr val="FF0000"/>
                </a:solidFill>
                <a:effectLst/>
                <a:latin typeface="Arial" panose="020B0604020202020204" pitchFamily="34" charset="0"/>
                <a:ea typeface="Calibri" panose="020F0502020204030204" pitchFamily="34" charset="0"/>
                <a:cs typeface="Arial" panose="020B0604020202020204" pitchFamily="34" charset="0"/>
              </a:rPr>
              <a:t>C</a:t>
            </a:r>
            <a:r>
              <a:rPr kumimoji="0" lang="es-ES" altLang="es-EC" sz="28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ENTRO DE ATENCIÓN SOCIAL PRIORITARIA “LLAKIK WASI” DEL GOBIERNO AUTÓNOMO DESCENTRALIZADO MUNICIPAL DE </a:t>
            </a:r>
            <a:r>
              <a:rPr kumimoji="0" lang="es-ES" altLang="es-EC" sz="40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28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2800" b="0" i="0" u="none" strike="noStrike" cap="none" normalizeH="0" baseline="0" dirty="0">
              <a:ln>
                <a:noFill/>
              </a:ln>
              <a:effectLst/>
              <a:latin typeface="Arial" panose="020B0604020202020204" pitchFamily="34"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83" name="Conector recto 82"/>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178807" y="6688778"/>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2008944" y="6781760"/>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870807" y="6688778"/>
            <a:ext cx="138137" cy="9298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82" name="Conector recto 81"/>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27" name="Elipse 26"/>
          <p:cNvSpPr/>
          <p:nvPr/>
        </p:nvSpPr>
        <p:spPr>
          <a:xfrm>
            <a:off x="0" y="6565518"/>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Elipse 32"/>
          <p:cNvSpPr/>
          <p:nvPr/>
        </p:nvSpPr>
        <p:spPr>
          <a:xfrm>
            <a:off x="3241703" y="6653034"/>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1" name="Imagen 40"/>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70472" b="97108" l="2649" r="99588">
                        <a14:foregroundMark x1="2766" y1="87519" x2="36904" y2="95738"/>
                        <a14:foregroundMark x1="3826" y1="91629" x2="77398" y2="97260"/>
                        <a14:foregroundMark x1="77398" y1="97260" x2="87421" y2="96557"/>
                        <a14:foregroundMark x1="99434" y1="86553" x2="99588" y2="82801"/>
                        <a14:foregroundMark x1="91936" y1="79300" x2="92126" y2="85673"/>
                        <a14:backgroundMark x1="92466" y1="92998" x2="92466" y2="92998"/>
                        <a14:backgroundMark x1="92172" y1="85540" x2="97999" y2="92998"/>
                        <a14:backgroundMark x1="91112" y1="95129" x2="99823" y2="97869"/>
                        <a14:backgroundMark x1="90583" y1="94368" x2="97175" y2="94368"/>
                        <a14:backgroundMark x1="97705" y1="89650" x2="98764" y2="91020"/>
                        <a14:backgroundMark x1="98764" y1="95129" x2="98764" y2="95129"/>
                        <a14:backgroundMark x1="98529" y1="92390" x2="98529" y2="92390"/>
                        <a14:backgroundMark x1="98764" y1="92390" x2="98764" y2="92390"/>
                        <a14:backgroundMark x1="98764" y1="92390" x2="98764" y2="92390"/>
                        <a14:backgroundMark x1="99294" y1="92390" x2="99294" y2="92390"/>
                        <a14:backgroundMark x1="99588" y1="92390" x2="99823" y2="99848"/>
                        <a14:backgroundMark x1="88464" y1="96499" x2="88758" y2="98478"/>
                        <a14:backgroundMark x1="90053" y1="92998" x2="90053" y2="95129"/>
                        <a14:backgroundMark x1="89523" y1="95129" x2="89288" y2="97869"/>
                        <a14:backgroundMark x1="88170" y1="96651" x2="88170" y2="96651"/>
                        <a14:backgroundMark x1="88346" y1="93607" x2="88464" y2="98021"/>
                        <a14:backgroundMark x1="91289" y1="89346" x2="94879" y2="89041"/>
                        <a14:backgroundMark x1="91289" y1="91629" x2="93584" y2="91781"/>
                        <a14:backgroundMark x1="98058" y1="91324" x2="99470" y2="90868"/>
                        <a14:backgroundMark x1="97469" y1="89346" x2="97881" y2="89346"/>
                        <a14:backgroundMark x1="98941" y1="89346" x2="99353" y2="89346"/>
                        <a14:backgroundMark x1="99470" y1="88432" x2="99470" y2="88432"/>
                        <a14:backgroundMark x1="99235" y1="87976" x2="99765" y2="87976"/>
                        <a14:backgroundMark x1="99470" y1="87215" x2="99470" y2="87215"/>
                        <a14:backgroundMark x1="99470" y1="87519" x2="99765" y2="88280"/>
                        <a14:backgroundMark x1="98882" y1="88737" x2="99353" y2="88737"/>
                        <a14:backgroundMark x1="91936" y1="86758" x2="93290" y2="86454"/>
                        <a14:backgroundMark x1="97469" y1="91629" x2="97057" y2="92085"/>
                      </a14:backgroundRemoval>
                    </a14:imgEffect>
                  </a14:imgLayer>
                </a14:imgProps>
              </a:ext>
              <a:ext uri="{28A0092B-C50C-407E-A947-70E740481C1C}">
                <a14:useLocalDpi xmlns:a14="http://schemas.microsoft.com/office/drawing/2010/main" val="0"/>
              </a:ext>
            </a:extLst>
          </a:blip>
          <a:srcRect t="67379"/>
          <a:stretch>
            <a:fillRect/>
          </a:stretch>
        </p:blipFill>
        <p:spPr>
          <a:xfrm>
            <a:off x="8230122" y="6416441"/>
            <a:ext cx="3981311" cy="437158"/>
          </a:xfrm>
          <a:prstGeom prst="parallelogram">
            <a:avLst>
              <a:gd name="adj" fmla="val 104064"/>
            </a:avLst>
          </a:prstGeom>
        </p:spPr>
      </p:pic>
      <p:pic>
        <p:nvPicPr>
          <p:cNvPr id="42" name="Imagen 41"/>
          <p:cNvPicPr>
            <a:picLocks noChangeAspect="1"/>
          </p:cNvPicPr>
          <p:nvPr/>
        </p:nvPicPr>
        <p:blipFill rotWithShape="1">
          <a:blip r:embed="rId8">
            <a:extLst>
              <a:ext uri="{BEBA8EAE-BF5A-486C-A8C5-ECC9F3942E4B}">
                <a14:imgProps xmlns:a14="http://schemas.microsoft.com/office/drawing/2010/main">
                  <a14:imgLayer r:embed="rId9">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27345" t="4780" r="9812" b="81395"/>
          <a:stretch>
            <a:fillRect/>
          </a:stretch>
        </p:blipFill>
        <p:spPr>
          <a:xfrm>
            <a:off x="2949154" y="5183730"/>
            <a:ext cx="5994640" cy="1598030"/>
          </a:xfrm>
          <a:prstGeom prst="rect">
            <a:avLst/>
          </a:prstGeom>
        </p:spPr>
      </p:pic>
      <p:pic>
        <p:nvPicPr>
          <p:cNvPr id="19" name="Imagen 18">
            <a:extLst>
              <a:ext uri="{FF2B5EF4-FFF2-40B4-BE49-F238E27FC236}">
                <a16:creationId xmlns:a16="http://schemas.microsoft.com/office/drawing/2014/main" id="{F9F297A8-3F03-4E0A-BC31-33B7CD110A4A}"/>
              </a:ext>
            </a:extLst>
          </p:cNvPr>
          <p:cNvPicPr>
            <a:picLocks noChangeAspect="1"/>
          </p:cNvPicPr>
          <p:nvPr/>
        </p:nvPicPr>
        <p:blipFill>
          <a:blip r:embed="rId10"/>
          <a:stretch>
            <a:fillRect/>
          </a:stretch>
        </p:blipFill>
        <p:spPr>
          <a:xfrm>
            <a:off x="3565553" y="2957230"/>
            <a:ext cx="4612850" cy="15089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circle(out)">
                                      <p:cBhvr>
                                        <p:cTn id="7"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598727" y="250105"/>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3" name="Elipse 3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0" name="Imagen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2"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0" name="CuadroTexto 19"/>
          <p:cNvSpPr txBox="1"/>
          <p:nvPr/>
        </p:nvSpPr>
        <p:spPr>
          <a:xfrm>
            <a:off x="2258914" y="1758270"/>
            <a:ext cx="7674172" cy="1938992"/>
          </a:xfrm>
          <a:prstGeom prst="rect">
            <a:avLst/>
          </a:prstGeom>
          <a:noFill/>
        </p:spPr>
        <p:txBody>
          <a:bodyPr wrap="square">
            <a:spAutoFit/>
          </a:bodyPr>
          <a:lstStyle/>
          <a:p>
            <a:pPr algn="ctr"/>
            <a:r>
              <a:rPr lang="es-EC" sz="4000" b="1" dirty="0">
                <a:solidFill>
                  <a:srgbClr val="006600"/>
                </a:solidFill>
                <a:latin typeface="Cambria" panose="02040503050406030204" pitchFamily="18" charset="0"/>
                <a:ea typeface="Cambria" panose="02040503050406030204" pitchFamily="18" charset="0"/>
              </a:rPr>
              <a:t>LA PARTICIPACIÓN CIUDADANA</a:t>
            </a:r>
          </a:p>
          <a:p>
            <a:pPr algn="ctr"/>
            <a:r>
              <a:rPr lang="es-EC" sz="4000" b="1" dirty="0">
                <a:solidFill>
                  <a:srgbClr val="006600"/>
                </a:solidFill>
                <a:latin typeface="Cambria" panose="02040503050406030204" pitchFamily="18" charset="0"/>
                <a:ea typeface="Cambria" panose="02040503050406030204" pitchFamily="18" charset="0"/>
              </a:rPr>
              <a:t>EN EL PROCESO DE RENDICIÓN</a:t>
            </a:r>
          </a:p>
          <a:p>
            <a:pPr algn="ctr"/>
            <a:r>
              <a:rPr lang="es-EC" sz="4000" b="1" dirty="0">
                <a:solidFill>
                  <a:srgbClr val="006600"/>
                </a:solidFill>
                <a:latin typeface="Cambria" panose="02040503050406030204" pitchFamily="18" charset="0"/>
                <a:ea typeface="Cambria" panose="02040503050406030204" pitchFamily="18" charset="0"/>
              </a:rPr>
              <a:t>DE CUENTAS</a:t>
            </a:r>
          </a:p>
        </p:txBody>
      </p:sp>
      <p:pic>
        <p:nvPicPr>
          <p:cNvPr id="24" name="Imagen 23"/>
          <p:cNvPicPr>
            <a:picLocks noChangeAspect="1"/>
          </p:cNvPicPr>
          <p:nvPr/>
        </p:nvPicPr>
        <p:blipFill>
          <a:blip r:embed="rId7"/>
          <a:stretch>
            <a:fillRect/>
          </a:stretch>
        </p:blipFill>
        <p:spPr>
          <a:xfrm>
            <a:off x="0" y="4250596"/>
            <a:ext cx="12178846" cy="2607404"/>
          </a:xfrm>
          <a:prstGeom prst="rect">
            <a:avLst/>
          </a:prstGeom>
        </p:spPr>
      </p:pic>
      <p:pic>
        <p:nvPicPr>
          <p:cNvPr id="40" name="Imagen 39">
            <a:extLst>
              <a:ext uri="{FF2B5EF4-FFF2-40B4-BE49-F238E27FC236}">
                <a16:creationId xmlns:a16="http://schemas.microsoft.com/office/drawing/2014/main" id="{F6C655DE-3AA4-4567-9416-0D6C23EC2827}"/>
              </a:ext>
            </a:extLst>
          </p:cNvPr>
          <p:cNvPicPr>
            <a:picLocks noChangeAspect="1"/>
          </p:cNvPicPr>
          <p:nvPr/>
        </p:nvPicPr>
        <p:blipFill>
          <a:blip r:embed="rId8"/>
          <a:stretch>
            <a:fillRect/>
          </a:stretch>
        </p:blipFill>
        <p:spPr>
          <a:xfrm>
            <a:off x="8890974" y="21505"/>
            <a:ext cx="3299756" cy="107944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9" name="Google Shape;79;g1ed7e3116c2_0_42"/>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CuadroTexto 2"/>
          <p:cNvSpPr txBox="1"/>
          <p:nvPr/>
        </p:nvSpPr>
        <p:spPr>
          <a:xfrm>
            <a:off x="1128397" y="1753786"/>
            <a:ext cx="9696016" cy="923330"/>
          </a:xfrm>
          <a:prstGeom prst="rect">
            <a:avLst/>
          </a:prstGeom>
          <a:noFill/>
        </p:spPr>
        <p:txBody>
          <a:bodyPr wrap="square">
            <a:spAutoFit/>
          </a:bodyPr>
          <a:lstStyle/>
          <a:p>
            <a:pPr algn="just"/>
            <a:r>
              <a:rPr lang="es-ES" sz="1800" dirty="0"/>
              <a:t>La rendición de cuentas es un proceso de diálogo e interrelación entre autoridades y ciudadanía para informar y poner en su consideración las acciones, proyectos y resultados de la gestión pública. La ciudadanía conoce y evalúa dicho trabajo, y ejerce así su derecho a participar.</a:t>
            </a:r>
            <a:endParaRPr lang="es-EC" sz="1800" dirty="0"/>
          </a:p>
        </p:txBody>
      </p:sp>
      <p:pic>
        <p:nvPicPr>
          <p:cNvPr id="5" name="Imagen 4"/>
          <p:cNvPicPr>
            <a:picLocks noChangeAspect="1"/>
          </p:cNvPicPr>
          <p:nvPr/>
        </p:nvPicPr>
        <p:blipFill rotWithShape="1">
          <a:blip r:embed="rId3"/>
          <a:srcRect l="24856" t="30129" r="28687" b="16018"/>
          <a:stretch>
            <a:fillRect/>
          </a:stretch>
        </p:blipFill>
        <p:spPr>
          <a:xfrm>
            <a:off x="3356383" y="2728096"/>
            <a:ext cx="5205750" cy="3693226"/>
          </a:xfrm>
          <a:prstGeom prst="rect">
            <a:avLst/>
          </a:prstGeom>
        </p:spPr>
      </p:pic>
      <p:sp>
        <p:nvSpPr>
          <p:cNvPr id="7" name="CuadroTexto 6"/>
          <p:cNvSpPr txBox="1"/>
          <p:nvPr/>
        </p:nvSpPr>
        <p:spPr>
          <a:xfrm>
            <a:off x="246606" y="1220457"/>
            <a:ext cx="3536654" cy="338554"/>
          </a:xfrm>
          <a:prstGeom prst="rect">
            <a:avLst/>
          </a:prstGeom>
          <a:noFill/>
        </p:spPr>
        <p:txBody>
          <a:bodyPr wrap="square">
            <a:spAutoFit/>
          </a:bodyPr>
          <a:lstStyle/>
          <a:p>
            <a:r>
              <a:rPr lang="es-EC" sz="1600" b="1" i="0" u="none" strike="noStrike" baseline="0" dirty="0">
                <a:solidFill>
                  <a:schemeClr val="accent5">
                    <a:lumMod val="75000"/>
                  </a:schemeClr>
                </a:solidFill>
              </a:rPr>
              <a:t>¿QUÉ ES LA RENDICIÓN DE CUENTAS?</a:t>
            </a:r>
            <a:endParaRPr lang="es-EC" sz="1600" b="1" dirty="0">
              <a:solidFill>
                <a:schemeClr val="accent5">
                  <a:lumMod val="75000"/>
                </a:schemeClr>
              </a:solidFill>
            </a:endParaRPr>
          </a:p>
        </p:txBody>
      </p:sp>
      <p:pic>
        <p:nvPicPr>
          <p:cNvPr id="8"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21" name="Picture 6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3" name="Elipse 2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4" name="Elipse 63"/>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5" name="Elipse 64"/>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68" name="Conector recto 67"/>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9" name="Conector recto 68"/>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0" name="Conector recto 69"/>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71" name="Elipse 70"/>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7" name="Elipse 76"/>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78" name="Imagen 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913167"/>
            <a:ext cx="2484294" cy="923330"/>
          </a:xfrm>
          <a:prstGeom prst="rect">
            <a:avLst/>
          </a:prstGeom>
        </p:spPr>
      </p:pic>
      <p:pic>
        <p:nvPicPr>
          <p:cNvPr id="42" name="Imagen 41">
            <a:extLst>
              <a:ext uri="{FF2B5EF4-FFF2-40B4-BE49-F238E27FC236}">
                <a16:creationId xmlns:a16="http://schemas.microsoft.com/office/drawing/2014/main" id="{259C43A6-A0E4-4A72-9415-5ECFC51A7567}"/>
              </a:ext>
            </a:extLst>
          </p:cNvPr>
          <p:cNvPicPr>
            <a:picLocks noChangeAspect="1"/>
          </p:cNvPicPr>
          <p:nvPr/>
        </p:nvPicPr>
        <p:blipFill>
          <a:blip r:embed="rId9"/>
          <a:stretch>
            <a:fillRect/>
          </a:stretch>
        </p:blipFill>
        <p:spPr>
          <a:xfrm>
            <a:off x="8890974" y="21505"/>
            <a:ext cx="3299756" cy="1079442"/>
          </a:xfrm>
          <a:prstGeom prst="rect">
            <a:avLst/>
          </a:prstGeom>
        </p:spPr>
      </p:pic>
      <p:sp>
        <p:nvSpPr>
          <p:cNvPr id="43" name="Rectangle 43">
            <a:extLst>
              <a:ext uri="{FF2B5EF4-FFF2-40B4-BE49-F238E27FC236}">
                <a16:creationId xmlns:a16="http://schemas.microsoft.com/office/drawing/2014/main" id="{E3E73DB2-DE1E-4774-B2C5-A84D613832AE}"/>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6" name="Google Shape;76;g1ed7e3116c2_0_42"/>
          <p:cNvSpPr/>
          <p:nvPr/>
        </p:nvSpPr>
        <p:spPr>
          <a:xfrm rot="2639730">
            <a:off x="3436084" y="1497956"/>
            <a:ext cx="1439961" cy="1439961"/>
          </a:xfrm>
          <a:prstGeom prst="roundRect">
            <a:avLst>
              <a:gd name="adj" fmla="val 16667"/>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endParaRPr sz="2800" b="0" i="0" u="none" strike="noStrike" cap="none">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77" name="Google Shape;77;g1ed7e3116c2_0_42"/>
          <p:cNvSpPr/>
          <p:nvPr/>
        </p:nvSpPr>
        <p:spPr>
          <a:xfrm rot="2639730">
            <a:off x="6722209" y="1497956"/>
            <a:ext cx="1439961" cy="1439961"/>
          </a:xfrm>
          <a:prstGeom prst="roundRect">
            <a:avLst>
              <a:gd name="adj" fmla="val 16667"/>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endParaRPr sz="2800" b="0" i="0" u="none" strike="noStrike" cap="none">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78" name="Google Shape;78;g1ed7e3116c2_0_42"/>
          <p:cNvSpPr/>
          <p:nvPr/>
        </p:nvSpPr>
        <p:spPr>
          <a:xfrm rot="2639730">
            <a:off x="5113209" y="1497956"/>
            <a:ext cx="1439961" cy="1439961"/>
          </a:xfrm>
          <a:prstGeom prst="roundRect">
            <a:avLst>
              <a:gd name="adj" fmla="val 16667"/>
            </a:avLst>
          </a:prstGeom>
          <a:solidFill>
            <a:schemeClr val="lt1"/>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9" name="Google Shape;79;g1ed7e3116c2_0_42"/>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g1ed7e3116c2_0_42"/>
          <p:cNvSpPr txBox="1"/>
          <p:nvPr/>
        </p:nvSpPr>
        <p:spPr>
          <a:xfrm>
            <a:off x="8190044" y="2085027"/>
            <a:ext cx="3444125" cy="590700"/>
          </a:xfrm>
          <a:prstGeom prst="rect">
            <a:avLst/>
          </a:prstGeom>
          <a:noFill/>
          <a:ln>
            <a:noFill/>
          </a:ln>
        </p:spPr>
        <p:txBody>
          <a:bodyPr spcFirstLastPara="1" wrap="square" lIns="85325" tIns="85325" rIns="85325" bIns="85325" anchor="t" anchorCtr="0">
            <a:noAutofit/>
          </a:bodyPr>
          <a:lstStyle/>
          <a:p>
            <a:pPr marL="0" marR="0" lvl="0" indent="0" algn="ctr" rtl="0">
              <a:lnSpc>
                <a:spcPct val="90000"/>
              </a:lnSpc>
              <a:spcBef>
                <a:spcPts val="0"/>
              </a:spcBef>
              <a:spcAft>
                <a:spcPts val="0"/>
              </a:spcAft>
              <a:buNone/>
            </a:pPr>
            <a:r>
              <a:rPr lang="en-US" sz="1600" b="1" i="0" u="none" strike="noStrike" cap="none" dirty="0">
                <a:latin typeface="Arial" panose="020B0604020202020204"/>
                <a:ea typeface="Arial" panose="020B0604020202020204"/>
                <a:cs typeface="Arial" panose="020B0604020202020204"/>
                <a:sym typeface="Arial" panose="020B0604020202020204"/>
              </a:rPr>
              <a:t>A</a:t>
            </a:r>
            <a:r>
              <a:rPr lang="en-US" sz="1600" b="1" dirty="0"/>
              <a:t>UTORIDADES DEL ESTADO</a:t>
            </a:r>
            <a:r>
              <a:rPr lang="en-US" sz="1600" b="1" i="0" u="none" strike="noStrike" cap="none" dirty="0">
                <a:latin typeface="Arial" panose="020B0604020202020204"/>
                <a:ea typeface="Arial" panose="020B0604020202020204"/>
                <a:cs typeface="Arial" panose="020B0604020202020204"/>
                <a:sym typeface="Arial" panose="020B0604020202020204"/>
              </a:rPr>
              <a:t> </a:t>
            </a:r>
            <a:endParaRPr sz="1600" b="1" i="0" u="none" strike="noStrike" cap="none" dirty="0">
              <a:latin typeface="Arial" panose="020B0604020202020204"/>
              <a:ea typeface="Arial" panose="020B0604020202020204"/>
              <a:cs typeface="Arial" panose="020B0604020202020204"/>
              <a:sym typeface="Arial" panose="020B0604020202020204"/>
            </a:endParaRPr>
          </a:p>
        </p:txBody>
      </p:sp>
      <p:grpSp>
        <p:nvGrpSpPr>
          <p:cNvPr id="81" name="Google Shape;81;g1ed7e3116c2_0_42"/>
          <p:cNvGrpSpPr/>
          <p:nvPr/>
        </p:nvGrpSpPr>
        <p:grpSpPr>
          <a:xfrm>
            <a:off x="5433917" y="1897022"/>
            <a:ext cx="715774" cy="715774"/>
            <a:chOff x="11062920" y="3716573"/>
            <a:chExt cx="715774" cy="715774"/>
          </a:xfrm>
        </p:grpSpPr>
        <p:sp>
          <p:nvSpPr>
            <p:cNvPr id="82" name="Google Shape;82;g1ed7e3116c2_0_42"/>
            <p:cNvSpPr/>
            <p:nvPr/>
          </p:nvSpPr>
          <p:spPr>
            <a:xfrm>
              <a:off x="11062920" y="3716573"/>
              <a:ext cx="715774" cy="715774"/>
            </a:xfrm>
            <a:custGeom>
              <a:avLst/>
              <a:gdLst/>
              <a:ahLst/>
              <a:cxnLst/>
              <a:rect l="l" t="t" r="r" b="b"/>
              <a:pathLst>
                <a:path w="19679" h="19679" extrusionOk="0">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21AA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3B3838"/>
                </a:solidFill>
                <a:latin typeface="Calibri" panose="020F0502020204030204"/>
                <a:ea typeface="Calibri" panose="020F0502020204030204"/>
                <a:cs typeface="Calibri" panose="020F0502020204030204"/>
                <a:sym typeface="Calibri" panose="020F0502020204030204"/>
              </a:endParaRPr>
            </a:p>
          </p:txBody>
        </p:sp>
        <p:sp>
          <p:nvSpPr>
            <p:cNvPr id="83" name="Google Shape;83;g1ed7e3116c2_0_42"/>
            <p:cNvSpPr/>
            <p:nvPr/>
          </p:nvSpPr>
          <p:spPr>
            <a:xfrm>
              <a:off x="11297877" y="3892319"/>
              <a:ext cx="291708" cy="291708"/>
            </a:xfrm>
            <a:custGeom>
              <a:avLst/>
              <a:gdLst/>
              <a:ahLst/>
              <a:cxnLst/>
              <a:rect l="l" t="t" r="r" b="b"/>
              <a:pathLst>
                <a:path w="21600" h="21600" extrusionOk="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84" name="Google Shape;84;g1ed7e3116c2_0_42"/>
          <p:cNvSpPr txBox="1"/>
          <p:nvPr/>
        </p:nvSpPr>
        <p:spPr>
          <a:xfrm>
            <a:off x="300050" y="2911525"/>
            <a:ext cx="3644700" cy="27083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chemeClr val="dk1"/>
                </a:solidFill>
              </a:rPr>
              <a:t>R</a:t>
            </a:r>
            <a:r>
              <a:rPr lang="en-US" sz="1600" dirty="0" err="1">
                <a:solidFill>
                  <a:schemeClr val="dk1"/>
                </a:solidFill>
              </a:rPr>
              <a:t>inden</a:t>
            </a:r>
            <a:r>
              <a:rPr lang="en-US" sz="1600" dirty="0">
                <a:solidFill>
                  <a:schemeClr val="dk1"/>
                </a:solidFill>
              </a:rPr>
              <a:t> </a:t>
            </a:r>
            <a:r>
              <a:rPr lang="en-US" sz="1600" dirty="0" err="1">
                <a:solidFill>
                  <a:schemeClr val="dk1"/>
                </a:solidFill>
              </a:rPr>
              <a:t>cuentas</a:t>
            </a:r>
            <a:r>
              <a:rPr lang="en-US" sz="1600" dirty="0">
                <a:solidFill>
                  <a:schemeClr val="dk1"/>
                </a:solidFill>
              </a:rPr>
              <a:t> a la </a:t>
            </a:r>
            <a:r>
              <a:rPr lang="en-US" sz="1600" dirty="0" err="1">
                <a:solidFill>
                  <a:schemeClr val="dk1"/>
                </a:solidFill>
              </a:rPr>
              <a:t>ciudadanía</a:t>
            </a:r>
            <a:r>
              <a:rPr lang="en-US" sz="1600" dirty="0">
                <a:solidFill>
                  <a:schemeClr val="dk1"/>
                </a:solidFill>
              </a:rPr>
              <a:t> y </a:t>
            </a:r>
            <a:r>
              <a:rPr lang="en-US" sz="1600" dirty="0" err="1">
                <a:solidFill>
                  <a:schemeClr val="dk1"/>
                </a:solidFill>
              </a:rPr>
              <a:t>presentan</a:t>
            </a:r>
            <a:r>
              <a:rPr lang="en-US" sz="1600" dirty="0">
                <a:solidFill>
                  <a:schemeClr val="dk1"/>
                </a:solidFill>
              </a:rPr>
              <a:t> </a:t>
            </a:r>
            <a:r>
              <a:rPr lang="en-US" sz="1600" dirty="0" err="1">
                <a:solidFill>
                  <a:schemeClr val="dk1"/>
                </a:solidFill>
              </a:rPr>
              <a:t>su</a:t>
            </a:r>
            <a:r>
              <a:rPr lang="en-US" sz="1600" dirty="0">
                <a:solidFill>
                  <a:schemeClr val="dk1"/>
                </a:solidFill>
              </a:rPr>
              <a:t> </a:t>
            </a:r>
            <a:r>
              <a:rPr lang="en-US" sz="1600" dirty="0" err="1">
                <a:solidFill>
                  <a:schemeClr val="dk1"/>
                </a:solidFill>
              </a:rPr>
              <a:t>informe</a:t>
            </a:r>
            <a:r>
              <a:rPr lang="en-US" sz="1600" dirty="0">
                <a:solidFill>
                  <a:schemeClr val="dk1"/>
                </a:solidFill>
              </a:rPr>
              <a:t> al CPCCS: </a:t>
            </a:r>
            <a:endParaRPr sz="1600" dirty="0">
              <a:solidFill>
                <a:schemeClr val="dk1"/>
              </a:solidFill>
            </a:endParaRPr>
          </a:p>
          <a:p>
            <a:pPr marL="0" marR="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rPr>
              <a:t>GAD provincial, municipal y </a:t>
            </a:r>
            <a:r>
              <a:rPr lang="en-US" sz="1600" dirty="0" err="1">
                <a:solidFill>
                  <a:schemeClr val="dk1"/>
                </a:solidFill>
              </a:rPr>
              <a:t>parroquial</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b="1" dirty="0" err="1">
                <a:solidFill>
                  <a:schemeClr val="dk1"/>
                </a:solidFill>
              </a:rPr>
              <a:t>Entidades</a:t>
            </a:r>
            <a:r>
              <a:rPr lang="en-US" sz="1600" b="1" dirty="0">
                <a:solidFill>
                  <a:schemeClr val="dk1"/>
                </a:solidFill>
              </a:rPr>
              <a:t> </a:t>
            </a:r>
            <a:r>
              <a:rPr lang="en-US" sz="1600" b="1" dirty="0" err="1">
                <a:solidFill>
                  <a:schemeClr val="dk1"/>
                </a:solidFill>
              </a:rPr>
              <a:t>vinculadas</a:t>
            </a:r>
            <a:r>
              <a:rPr lang="en-US" sz="1600" b="1" dirty="0">
                <a:solidFill>
                  <a:schemeClr val="dk1"/>
                </a:solidFill>
              </a:rPr>
              <a:t> al GAD</a:t>
            </a:r>
            <a:endParaRPr sz="1600" b="1" dirty="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dirty="0" err="1">
                <a:solidFill>
                  <a:schemeClr val="dk1"/>
                </a:solidFill>
              </a:rPr>
              <a:t>Empresas</a:t>
            </a:r>
            <a:r>
              <a:rPr lang="en-US" sz="1600" dirty="0">
                <a:solidFill>
                  <a:schemeClr val="dk1"/>
                </a:solidFill>
              </a:rPr>
              <a:t> </a:t>
            </a:r>
            <a:r>
              <a:rPr lang="en-US" sz="1600" dirty="0" err="1">
                <a:solidFill>
                  <a:schemeClr val="dk1"/>
                </a:solidFill>
              </a:rPr>
              <a:t>Públicas</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US" sz="1600" dirty="0" err="1">
                <a:solidFill>
                  <a:schemeClr val="dk1"/>
                </a:solidFill>
              </a:rPr>
              <a:t>Consorcios</a:t>
            </a:r>
            <a:r>
              <a:rPr lang="en-US" sz="1600" dirty="0">
                <a:solidFill>
                  <a:schemeClr val="dk1"/>
                </a:solidFill>
              </a:rPr>
              <a:t> y </a:t>
            </a:r>
            <a:r>
              <a:rPr lang="en-US" sz="1600" dirty="0" err="1">
                <a:solidFill>
                  <a:schemeClr val="dk1"/>
                </a:solidFill>
              </a:rPr>
              <a:t>mancomunidades</a:t>
            </a:r>
            <a:endParaRPr sz="1600" dirty="0">
              <a:solidFill>
                <a:schemeClr val="dk1"/>
              </a:solidFill>
            </a:endParaRPr>
          </a:p>
        </p:txBody>
      </p:sp>
      <p:sp>
        <p:nvSpPr>
          <p:cNvPr id="85" name="Google Shape;85;g1ed7e3116c2_0_42"/>
          <p:cNvSpPr/>
          <p:nvPr/>
        </p:nvSpPr>
        <p:spPr>
          <a:xfrm>
            <a:off x="303937" y="2088641"/>
            <a:ext cx="2841300" cy="590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dirty="0" err="1"/>
              <a:t>ENTIDADES</a:t>
            </a:r>
            <a:r>
              <a:rPr lang="en-US" sz="1600" b="1" dirty="0"/>
              <a:t> E </a:t>
            </a:r>
            <a:r>
              <a:rPr lang="en-US" sz="1600" b="1" dirty="0" err="1"/>
              <a:t>INSTITUCIONES</a:t>
            </a:r>
            <a:endParaRPr sz="1600" b="1" i="0" u="none" strike="noStrike" cap="none" dirty="0">
              <a:latin typeface="Arial" panose="020B0604020202020204"/>
              <a:ea typeface="Arial" panose="020B0604020202020204"/>
              <a:cs typeface="Arial" panose="020B0604020202020204"/>
              <a:sym typeface="Arial" panose="020B0604020202020204"/>
            </a:endParaRPr>
          </a:p>
        </p:txBody>
      </p:sp>
      <p:sp>
        <p:nvSpPr>
          <p:cNvPr id="86" name="Google Shape;86;g1ed7e3116c2_0_42"/>
          <p:cNvSpPr txBox="1"/>
          <p:nvPr/>
        </p:nvSpPr>
        <p:spPr>
          <a:xfrm>
            <a:off x="8034902" y="2612796"/>
            <a:ext cx="4079165" cy="3416279"/>
          </a:xfrm>
          <a:prstGeom prst="rect">
            <a:avLst/>
          </a:prstGeom>
          <a:noFill/>
          <a:ln>
            <a:noFill/>
          </a:ln>
        </p:spPr>
        <p:txBody>
          <a:bodyPr spcFirstLastPara="1" wrap="square" lIns="91425" tIns="45700" rIns="91425" bIns="45700" anchor="t" anchorCtr="0">
            <a:spAutoFit/>
          </a:bodyPr>
          <a:lstStyle/>
          <a:p>
            <a:pPr marL="0" lvl="0" indent="0" algn="l" rtl="0">
              <a:lnSpc>
                <a:spcPct val="150000"/>
              </a:lnSpc>
              <a:spcBef>
                <a:spcPts val="0"/>
              </a:spcBef>
              <a:spcAft>
                <a:spcPts val="0"/>
              </a:spcAft>
              <a:buNone/>
            </a:pPr>
            <a:r>
              <a:rPr lang="en-US" sz="1600" dirty="0" err="1">
                <a:solidFill>
                  <a:schemeClr val="dk1"/>
                </a:solidFill>
              </a:rPr>
              <a:t>Electas</a:t>
            </a:r>
            <a:r>
              <a:rPr lang="en-US" sz="1600" dirty="0">
                <a:solidFill>
                  <a:schemeClr val="dk1"/>
                </a:solidFill>
              </a:rPr>
              <a:t> o de libre </a:t>
            </a:r>
            <a:r>
              <a:rPr lang="en-US" sz="1600" dirty="0" err="1">
                <a:solidFill>
                  <a:schemeClr val="dk1"/>
                </a:solidFill>
              </a:rPr>
              <a:t>remoción</a:t>
            </a:r>
            <a:r>
              <a:rPr lang="en-US" sz="1600" dirty="0">
                <a:solidFill>
                  <a:schemeClr val="dk1"/>
                </a:solidFill>
              </a:rPr>
              <a:t>:</a:t>
            </a:r>
            <a:endParaRPr sz="1600" dirty="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dirty="0" err="1">
                <a:solidFill>
                  <a:schemeClr val="dk1"/>
                </a:solidFill>
              </a:rPr>
              <a:t>Prefectos</a:t>
            </a:r>
            <a:endParaRPr sz="1600" dirty="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dirty="0">
                <a:solidFill>
                  <a:schemeClr val="dk1"/>
                </a:solidFill>
              </a:rPr>
              <a:t>Alcaldes</a:t>
            </a:r>
            <a:endParaRPr sz="1600" dirty="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dirty="0" err="1">
                <a:solidFill>
                  <a:schemeClr val="dk1"/>
                </a:solidFill>
              </a:rPr>
              <a:t>Concejales</a:t>
            </a:r>
            <a:endParaRPr sz="1600" dirty="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dirty="0" err="1">
                <a:solidFill>
                  <a:schemeClr val="dk1"/>
                </a:solidFill>
              </a:rPr>
              <a:t>Presidentes</a:t>
            </a:r>
            <a:r>
              <a:rPr lang="en-US" sz="1600" dirty="0">
                <a:solidFill>
                  <a:schemeClr val="dk1"/>
                </a:solidFill>
              </a:rPr>
              <a:t> y </a:t>
            </a:r>
            <a:r>
              <a:rPr lang="en-US" sz="1600" dirty="0" err="1">
                <a:solidFill>
                  <a:schemeClr val="dk1"/>
                </a:solidFill>
              </a:rPr>
              <a:t>vocales</a:t>
            </a:r>
            <a:r>
              <a:rPr lang="en-US" sz="1600" dirty="0">
                <a:solidFill>
                  <a:schemeClr val="dk1"/>
                </a:solidFill>
              </a:rPr>
              <a:t> de junta </a:t>
            </a:r>
            <a:r>
              <a:rPr lang="en-US" sz="1600" dirty="0" err="1">
                <a:solidFill>
                  <a:schemeClr val="dk1"/>
                </a:solidFill>
              </a:rPr>
              <a:t>parroquial</a:t>
            </a:r>
            <a:endParaRPr lang="en-US" sz="1600" dirty="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b="1" dirty="0" err="1">
                <a:solidFill>
                  <a:schemeClr val="dk1"/>
                </a:solidFill>
              </a:rPr>
              <a:t>Representantes</a:t>
            </a:r>
            <a:r>
              <a:rPr lang="en-US" sz="1600" b="1" dirty="0">
                <a:solidFill>
                  <a:schemeClr val="dk1"/>
                </a:solidFill>
              </a:rPr>
              <a:t> </a:t>
            </a:r>
            <a:r>
              <a:rPr lang="en-US" sz="1600" b="1" dirty="0" err="1">
                <a:solidFill>
                  <a:schemeClr val="dk1"/>
                </a:solidFill>
              </a:rPr>
              <a:t>legales</a:t>
            </a:r>
            <a:r>
              <a:rPr lang="en-US" sz="1600" b="1" dirty="0">
                <a:solidFill>
                  <a:schemeClr val="dk1"/>
                </a:solidFill>
              </a:rPr>
              <a:t> de las </a:t>
            </a:r>
            <a:r>
              <a:rPr lang="en-US" sz="1600" b="1" dirty="0" err="1">
                <a:solidFill>
                  <a:schemeClr val="dk1"/>
                </a:solidFill>
              </a:rPr>
              <a:t>instituciones</a:t>
            </a:r>
            <a:endParaRPr sz="1600" b="1" dirty="0">
              <a:solidFill>
                <a:schemeClr val="dk1"/>
              </a:solidFill>
            </a:endParaRPr>
          </a:p>
        </p:txBody>
      </p:sp>
      <p:sp>
        <p:nvSpPr>
          <p:cNvPr id="87" name="Google Shape;87;g1ed7e3116c2_0_42"/>
          <p:cNvSpPr txBox="1"/>
          <p:nvPr/>
        </p:nvSpPr>
        <p:spPr>
          <a:xfrm>
            <a:off x="9425666" y="6296774"/>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panose="020F0502020204030204"/>
                <a:ea typeface="Calibri" panose="020F0502020204030204"/>
                <a:cs typeface="Calibri" panose="020F0502020204030204"/>
                <a:sym typeface="Calibri" panose="020F0502020204030204"/>
              </a:rPr>
              <a:t>Art. 3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Reglamento</a:t>
            </a:r>
            <a:r>
              <a:rPr lang="en-US" sz="1800" i="1" dirty="0">
                <a:solidFill>
                  <a:schemeClr val="dk1"/>
                </a:solidFill>
                <a:latin typeface="Calibri" panose="020F0502020204030204"/>
                <a:ea typeface="Calibri" panose="020F0502020204030204"/>
                <a:cs typeface="Calibri" panose="020F0502020204030204"/>
                <a:sym typeface="Calibri" panose="020F0502020204030204"/>
              </a:rPr>
              <a:t>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RdC</a:t>
            </a:r>
            <a:endParaRPr sz="1800" i="1" dirty="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0" name="Conector recto 29"/>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4" name="Conector recto 63"/>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65" name="Elipse 64"/>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7" name="Elipse 66"/>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0" name="Rectangle 43">
            <a:extLst>
              <a:ext uri="{FF2B5EF4-FFF2-40B4-BE49-F238E27FC236}">
                <a16:creationId xmlns:a16="http://schemas.microsoft.com/office/drawing/2014/main" id="{E2079537-4FF8-4666-B134-388FF21FFCB2}"/>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51" name="Imagen 50">
            <a:extLst>
              <a:ext uri="{FF2B5EF4-FFF2-40B4-BE49-F238E27FC236}">
                <a16:creationId xmlns:a16="http://schemas.microsoft.com/office/drawing/2014/main" id="{DD32A3F0-4316-4522-9456-82535506C79B}"/>
              </a:ext>
            </a:extLst>
          </p:cNvPr>
          <p:cNvPicPr>
            <a:picLocks noChangeAspect="1"/>
          </p:cNvPicPr>
          <p:nvPr/>
        </p:nvPicPr>
        <p:blipFill>
          <a:blip r:embed="rId7"/>
          <a:stretch>
            <a:fillRect/>
          </a:stretch>
        </p:blipFill>
        <p:spPr>
          <a:xfrm>
            <a:off x="8890974" y="21505"/>
            <a:ext cx="3299756" cy="1079442"/>
          </a:xfrm>
          <a:prstGeom prst="rect">
            <a:avLst/>
          </a:prstGeom>
        </p:spPr>
      </p:pic>
      <p:pic>
        <p:nvPicPr>
          <p:cNvPr id="52" name="Imagen 51">
            <a:extLst>
              <a:ext uri="{FF2B5EF4-FFF2-40B4-BE49-F238E27FC236}">
                <a16:creationId xmlns:a16="http://schemas.microsoft.com/office/drawing/2014/main" id="{71EED8B2-08EE-4621-8C5A-A973BA2BF7C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9" name="Google Shape;79;g1ed7e3116c2_0_42"/>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21"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3" name="Elipse 2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4" name="Elipse 63"/>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5" name="Elipse 64"/>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68" name="Conector recto 67"/>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9" name="Conector recto 68"/>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0" name="Conector recto 69"/>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71" name="Elipse 70"/>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7" name="Elipse 76"/>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CuadroTexto 3"/>
          <p:cNvSpPr txBox="1"/>
          <p:nvPr/>
        </p:nvSpPr>
        <p:spPr>
          <a:xfrm>
            <a:off x="395171" y="1525557"/>
            <a:ext cx="6353298" cy="353943"/>
          </a:xfrm>
          <a:prstGeom prst="rect">
            <a:avLst/>
          </a:prstGeom>
          <a:noFill/>
        </p:spPr>
        <p:txBody>
          <a:bodyPr wrap="square">
            <a:spAutoFit/>
          </a:bodyPr>
          <a:lstStyle/>
          <a:p>
            <a:r>
              <a:rPr lang="es-EC" sz="1700" b="1" i="0" u="none" strike="noStrike" baseline="0" dirty="0">
                <a:solidFill>
                  <a:srgbClr val="8000E6"/>
                </a:solidFill>
                <a:latin typeface="Cambria" panose="02040503050406030204" pitchFamily="18" charset="0"/>
                <a:ea typeface="Cambria" panose="02040503050406030204" pitchFamily="18" charset="0"/>
              </a:rPr>
              <a:t>¿POR QUÉ ES IMPORTANTE LA RENDICIÓN DE CUENTAS?</a:t>
            </a:r>
            <a:endParaRPr lang="es-EC" sz="1700" b="1" dirty="0">
              <a:latin typeface="Cambria" panose="02040503050406030204" pitchFamily="18" charset="0"/>
              <a:ea typeface="Cambria" panose="02040503050406030204" pitchFamily="18" charset="0"/>
            </a:endParaRPr>
          </a:p>
        </p:txBody>
      </p:sp>
      <p:pic>
        <p:nvPicPr>
          <p:cNvPr id="72" name="Imagen 71"/>
          <p:cNvPicPr>
            <a:picLocks noChangeAspect="1"/>
          </p:cNvPicPr>
          <p:nvPr/>
        </p:nvPicPr>
        <p:blipFill rotWithShape="1">
          <a:blip r:embed="rId7"/>
          <a:srcRect l="12518" t="47440" r="17492" b="9416"/>
          <a:stretch>
            <a:fillRect/>
          </a:stretch>
        </p:blipFill>
        <p:spPr>
          <a:xfrm>
            <a:off x="1960942" y="2345815"/>
            <a:ext cx="8270115" cy="3186216"/>
          </a:xfrm>
          <a:prstGeom prst="rect">
            <a:avLst/>
          </a:prstGeom>
        </p:spPr>
      </p:pic>
      <p:pic>
        <p:nvPicPr>
          <p:cNvPr id="41" name="Imagen 40">
            <a:extLst>
              <a:ext uri="{FF2B5EF4-FFF2-40B4-BE49-F238E27FC236}">
                <a16:creationId xmlns:a16="http://schemas.microsoft.com/office/drawing/2014/main" id="{2ECE0942-E787-408F-A522-5704434C9217}"/>
              </a:ext>
            </a:extLst>
          </p:cNvPr>
          <p:cNvPicPr>
            <a:picLocks noChangeAspect="1"/>
          </p:cNvPicPr>
          <p:nvPr/>
        </p:nvPicPr>
        <p:blipFill>
          <a:blip r:embed="rId8"/>
          <a:stretch>
            <a:fillRect/>
          </a:stretch>
        </p:blipFill>
        <p:spPr>
          <a:xfrm>
            <a:off x="8890974" y="21505"/>
            <a:ext cx="3299756" cy="1079442"/>
          </a:xfrm>
          <a:prstGeom prst="rect">
            <a:avLst/>
          </a:prstGeom>
        </p:spPr>
      </p:pic>
      <p:sp>
        <p:nvSpPr>
          <p:cNvPr id="42" name="Rectangle 43">
            <a:extLst>
              <a:ext uri="{FF2B5EF4-FFF2-40B4-BE49-F238E27FC236}">
                <a16:creationId xmlns:a16="http://schemas.microsoft.com/office/drawing/2014/main" id="{F99AC6CF-5756-40C2-8831-A5DB072EF63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43" name="Imagen 42">
            <a:extLst>
              <a:ext uri="{FF2B5EF4-FFF2-40B4-BE49-F238E27FC236}">
                <a16:creationId xmlns:a16="http://schemas.microsoft.com/office/drawing/2014/main" id="{06EFCDDC-F0A5-4E51-ACB9-3296DCCA4BE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graphicFrame>
        <p:nvGraphicFramePr>
          <p:cNvPr id="13" name="Diagrama 12"/>
          <p:cNvGraphicFramePr/>
          <p:nvPr/>
        </p:nvGraphicFramePr>
        <p:xfrm>
          <a:off x="1947836" y="860985"/>
          <a:ext cx="8128000" cy="5633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16"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8" name="Elipse 17"/>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1" name="Conector recto 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4" name="Conector recto 63"/>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5" name="Conector recto 64"/>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66" name="Elipse 65"/>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8" name="Elipse 67"/>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9" name="Imagen 38">
            <a:extLst>
              <a:ext uri="{FF2B5EF4-FFF2-40B4-BE49-F238E27FC236}">
                <a16:creationId xmlns:a16="http://schemas.microsoft.com/office/drawing/2014/main" id="{D8A24B05-DE31-4FF9-BE03-D8C391AA0DA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0" name="Rectangle 43">
            <a:extLst>
              <a:ext uri="{FF2B5EF4-FFF2-40B4-BE49-F238E27FC236}">
                <a16:creationId xmlns:a16="http://schemas.microsoft.com/office/drawing/2014/main" id="{97D9931A-E509-4DCF-856B-F9FF1E29DC2A}"/>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41" name="Imagen 40">
            <a:extLst>
              <a:ext uri="{FF2B5EF4-FFF2-40B4-BE49-F238E27FC236}">
                <a16:creationId xmlns:a16="http://schemas.microsoft.com/office/drawing/2014/main" id="{E14E1BD1-47A5-4637-B34A-CE747401787F}"/>
              </a:ext>
            </a:extLst>
          </p:cNvPr>
          <p:cNvPicPr>
            <a:picLocks noChangeAspect="1"/>
          </p:cNvPicPr>
          <p:nvPr/>
        </p:nvPicPr>
        <p:blipFill>
          <a:blip r:embed="rId13"/>
          <a:stretch>
            <a:fillRect/>
          </a:stretch>
        </p:blipFill>
        <p:spPr>
          <a:xfrm>
            <a:off x="8890974" y="21505"/>
            <a:ext cx="3299756" cy="107944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ed7e3116c2_0_140"/>
          <p:cNvSpPr txBox="1"/>
          <p:nvPr/>
        </p:nvSpPr>
        <p:spPr>
          <a:xfrm>
            <a:off x="1930344" y="3470693"/>
            <a:ext cx="7903800" cy="2247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Calibri" panose="020F0502020204030204"/>
                <a:ea typeface="Calibri" panose="020F0502020204030204"/>
                <a:cs typeface="Calibri" panose="020F0502020204030204"/>
                <a:sym typeface="Calibri" panose="020F0502020204030204"/>
              </a:rPr>
              <a:t>Del periodo fiscal concluido: </a:t>
            </a:r>
            <a:endParaRPr sz="2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US" sz="2800">
                <a:solidFill>
                  <a:schemeClr val="dk1"/>
                </a:solidFill>
                <a:latin typeface="Calibri" panose="020F0502020204030204"/>
                <a:ea typeface="Calibri" panose="020F0502020204030204"/>
                <a:cs typeface="Calibri" panose="020F0502020204030204"/>
                <a:sym typeface="Calibri" panose="020F0502020204030204"/>
              </a:rPr>
              <a:t>del 1 de enero al 31 de diciembre de cada año.</a:t>
            </a:r>
            <a:endParaRPr sz="2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endParaRPr sz="2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US" sz="2800" b="1">
                <a:solidFill>
                  <a:schemeClr val="dk1"/>
                </a:solidFill>
                <a:latin typeface="Calibri" panose="020F0502020204030204"/>
                <a:ea typeface="Calibri" panose="020F0502020204030204"/>
                <a:cs typeface="Calibri" panose="020F0502020204030204"/>
                <a:sym typeface="Calibri" panose="020F0502020204030204"/>
              </a:rPr>
              <a:t>¿Y si no estuve todo el año?</a:t>
            </a:r>
            <a:endParaRPr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US" sz="2800">
                <a:solidFill>
                  <a:schemeClr val="dk1"/>
                </a:solidFill>
                <a:latin typeface="Calibri" panose="020F0502020204030204"/>
                <a:ea typeface="Calibri" panose="020F0502020204030204"/>
                <a:cs typeface="Calibri" panose="020F0502020204030204"/>
                <a:sym typeface="Calibri" panose="020F0502020204030204"/>
              </a:rPr>
              <a:t>Del periodo que cumplió funciones en el cargo</a:t>
            </a:r>
            <a:endParaRPr sz="2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5" name="Google Shape;105;g1ed7e3116c2_0_140"/>
          <p:cNvSpPr/>
          <p:nvPr/>
        </p:nvSpPr>
        <p:spPr>
          <a:xfrm>
            <a:off x="650638" y="1052198"/>
            <a:ext cx="7903800" cy="5907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5C5D5F"/>
              </a:buClr>
              <a:buSzPts val="3200"/>
              <a:buFont typeface="Arial" panose="020B0604020202020204"/>
              <a:buNone/>
            </a:pP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Periodo</a:t>
            </a:r>
            <a:r>
              <a:rPr lang="en-US"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 </a:t>
            </a: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rendir</a:t>
            </a:r>
            <a:r>
              <a:rPr lang="en-US"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cuentas</a:t>
            </a:r>
            <a:endParaRPr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pic>
        <p:nvPicPr>
          <p:cNvPr id="109" name="Google Shape;109;g1ed7e3116c2_0_140"/>
          <p:cNvPicPr preferRelativeResize="0"/>
          <p:nvPr/>
        </p:nvPicPr>
        <p:blipFill rotWithShape="1">
          <a:blip r:embed="rId3"/>
          <a:srcRect/>
          <a:stretch>
            <a:fillRect/>
          </a:stretch>
        </p:blipFill>
        <p:spPr>
          <a:xfrm>
            <a:off x="1211819" y="1980103"/>
            <a:ext cx="2888615" cy="1239520"/>
          </a:xfrm>
          <a:prstGeom prst="rect">
            <a:avLst/>
          </a:prstGeom>
          <a:noFill/>
          <a:ln>
            <a:noFill/>
          </a:ln>
        </p:spPr>
      </p:pic>
      <p:sp>
        <p:nvSpPr>
          <p:cNvPr id="110" name="Google Shape;110;g1ed7e3116c2_0_140"/>
          <p:cNvSpPr/>
          <p:nvPr/>
        </p:nvSpPr>
        <p:spPr>
          <a:xfrm>
            <a:off x="4100434" y="2165523"/>
            <a:ext cx="6597666" cy="868698"/>
          </a:xfrm>
          <a:custGeom>
            <a:avLst/>
            <a:gdLst/>
            <a:ahLst/>
            <a:cxnLst/>
            <a:rect l="l" t="t" r="r" b="b"/>
            <a:pathLst>
              <a:path w="21600" h="21600" extrusionOk="0">
                <a:moveTo>
                  <a:pt x="1318" y="0"/>
                </a:moveTo>
                <a:cubicBezTo>
                  <a:pt x="788" y="0"/>
                  <a:pt x="358" y="3867"/>
                  <a:pt x="347" y="8670"/>
                </a:cubicBezTo>
                <a:lnTo>
                  <a:pt x="0" y="11328"/>
                </a:lnTo>
                <a:lnTo>
                  <a:pt x="357" y="14075"/>
                </a:lnTo>
                <a:cubicBezTo>
                  <a:pt x="428" y="18332"/>
                  <a:pt x="831" y="21599"/>
                  <a:pt x="1318" y="21599"/>
                </a:cubicBezTo>
                <a:lnTo>
                  <a:pt x="20628" y="21599"/>
                </a:lnTo>
                <a:cubicBezTo>
                  <a:pt x="21165" y="21599"/>
                  <a:pt x="21600" y="17642"/>
                  <a:pt x="21600" y="12757"/>
                </a:cubicBezTo>
                <a:lnTo>
                  <a:pt x="21600" y="8847"/>
                </a:lnTo>
                <a:cubicBezTo>
                  <a:pt x="21600" y="3962"/>
                  <a:pt x="21165" y="0"/>
                  <a:pt x="20628" y="0"/>
                </a:cubicBezTo>
                <a:lnTo>
                  <a:pt x="1318" y="0"/>
                </a:lnTo>
                <a:close/>
              </a:path>
            </a:pathLst>
          </a:custGeom>
          <a:solidFill>
            <a:srgbClr val="21AA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a:solidFill>
                  <a:schemeClr val="lt1"/>
                </a:solidFill>
                <a:latin typeface="Calibri" panose="020F0502020204030204"/>
                <a:ea typeface="Calibri" panose="020F0502020204030204"/>
                <a:cs typeface="Calibri" panose="020F0502020204030204"/>
                <a:sym typeface="Calibri" panose="020F0502020204030204"/>
              </a:rPr>
              <a:t>PERIODO FISCAL 202</a:t>
            </a:r>
            <a:r>
              <a:rPr lang="es-MX" altLang="en-US" sz="3200">
                <a:solidFill>
                  <a:schemeClr val="lt1"/>
                </a:solidFill>
                <a:latin typeface="Calibri" panose="020F0502020204030204"/>
                <a:ea typeface="Calibri" panose="020F0502020204030204"/>
                <a:cs typeface="Calibri" panose="020F0502020204030204"/>
                <a:sym typeface="Calibri" panose="020F0502020204030204"/>
              </a:rPr>
              <a:t>4</a:t>
            </a:r>
          </a:p>
        </p:txBody>
      </p:sp>
      <p:sp>
        <p:nvSpPr>
          <p:cNvPr id="111" name="Google Shape;111;g1ed7e3116c2_0_140"/>
          <p:cNvSpPr txBox="1"/>
          <p:nvPr/>
        </p:nvSpPr>
        <p:spPr>
          <a:xfrm>
            <a:off x="9115950" y="6314617"/>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panose="020F0502020204030204"/>
                <a:ea typeface="Calibri" panose="020F0502020204030204"/>
                <a:cs typeface="Calibri" panose="020F0502020204030204"/>
                <a:sym typeface="Calibri" panose="020F0502020204030204"/>
              </a:rPr>
              <a:t>Art. 6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Reglamento</a:t>
            </a:r>
            <a:r>
              <a:rPr lang="en-US" sz="1800" i="1" dirty="0">
                <a:solidFill>
                  <a:schemeClr val="dk1"/>
                </a:solidFill>
                <a:latin typeface="Calibri" panose="020F0502020204030204"/>
                <a:ea typeface="Calibri" panose="020F0502020204030204"/>
                <a:cs typeface="Calibri" panose="020F0502020204030204"/>
                <a:sym typeface="Calibri" panose="020F0502020204030204"/>
              </a:rPr>
              <a:t>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RdC</a:t>
            </a:r>
            <a:endParaRPr sz="1800" i="1" dirty="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02"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6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6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6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66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66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6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20"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123" name="Picture 6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25" name="Elipse 124"/>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6" name="Elipse 125"/>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7" name="Elipse 126"/>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8" name="Elipse 127"/>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9" name="Elipse 128"/>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0" name="Elipse 129"/>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1" name="Elipse 130"/>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2" name="Elipse 131"/>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3" name="Elipse 132"/>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4" name="Elipse 133"/>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Elipse 134"/>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8" name="Conector recto 137"/>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9" name="Conector recto 138"/>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0" name="Conector recto 139"/>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41" name="Elipse 140"/>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3" name="Elipse 14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3" name="Imagen 42">
            <a:extLst>
              <a:ext uri="{FF2B5EF4-FFF2-40B4-BE49-F238E27FC236}">
                <a16:creationId xmlns:a16="http://schemas.microsoft.com/office/drawing/2014/main" id="{9DA12944-0280-4016-B96C-DE5003FE7E3B}"/>
              </a:ext>
            </a:extLst>
          </p:cNvPr>
          <p:cNvPicPr>
            <a:picLocks noChangeAspect="1"/>
          </p:cNvPicPr>
          <p:nvPr/>
        </p:nvPicPr>
        <p:blipFill>
          <a:blip r:embed="rId8"/>
          <a:stretch>
            <a:fillRect/>
          </a:stretch>
        </p:blipFill>
        <p:spPr>
          <a:xfrm>
            <a:off x="8890974" y="2455"/>
            <a:ext cx="3299756" cy="1079442"/>
          </a:xfrm>
          <a:prstGeom prst="rect">
            <a:avLst/>
          </a:prstGeom>
        </p:spPr>
      </p:pic>
      <p:sp>
        <p:nvSpPr>
          <p:cNvPr id="44" name="Rectangle 43">
            <a:extLst>
              <a:ext uri="{FF2B5EF4-FFF2-40B4-BE49-F238E27FC236}">
                <a16:creationId xmlns:a16="http://schemas.microsoft.com/office/drawing/2014/main" id="{1560B289-EAFA-44F0-8517-5EFA36BA3950}"/>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45" name="Imagen 44">
            <a:extLst>
              <a:ext uri="{FF2B5EF4-FFF2-40B4-BE49-F238E27FC236}">
                <a16:creationId xmlns:a16="http://schemas.microsoft.com/office/drawing/2014/main" id="{32937AEA-6D3A-4F23-9E73-79003F92A9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Elipse 3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CuadroTexto 19"/>
          <p:cNvSpPr txBox="1"/>
          <p:nvPr/>
        </p:nvSpPr>
        <p:spPr>
          <a:xfrm>
            <a:off x="-197786" y="1201040"/>
            <a:ext cx="5822794" cy="3170099"/>
          </a:xfrm>
          <a:prstGeom prst="rect">
            <a:avLst/>
          </a:prstGeom>
          <a:noFill/>
        </p:spPr>
        <p:txBody>
          <a:bodyPr wrap="square">
            <a:spAutoFit/>
          </a:bodyPr>
          <a:lstStyle/>
          <a:p>
            <a:pPr algn="ctr"/>
            <a:r>
              <a:rPr lang="es-EC" sz="4000" b="1" dirty="0">
                <a:solidFill>
                  <a:srgbClr val="006600"/>
                </a:solidFill>
                <a:latin typeface="Cambria" panose="02040503050406030204" pitchFamily="18" charset="0"/>
                <a:ea typeface="Cambria" panose="02040503050406030204" pitchFamily="18" charset="0"/>
              </a:rPr>
              <a:t>LA PARTICIPACIÓN CIUDADANA</a:t>
            </a:r>
          </a:p>
          <a:p>
            <a:pPr algn="ctr"/>
            <a:r>
              <a:rPr lang="es-EC" sz="4000" b="1" dirty="0">
                <a:solidFill>
                  <a:srgbClr val="006600"/>
                </a:solidFill>
                <a:latin typeface="Cambria" panose="02040503050406030204" pitchFamily="18" charset="0"/>
                <a:ea typeface="Cambria" panose="02040503050406030204" pitchFamily="18" charset="0"/>
              </a:rPr>
              <a:t>EN EL PROCESO DE RENDICIÓN</a:t>
            </a:r>
          </a:p>
          <a:p>
            <a:pPr algn="ctr"/>
            <a:r>
              <a:rPr lang="es-EC" sz="4000" b="1" dirty="0">
                <a:solidFill>
                  <a:srgbClr val="006600"/>
                </a:solidFill>
                <a:latin typeface="Cambria" panose="02040503050406030204" pitchFamily="18" charset="0"/>
                <a:ea typeface="Cambria" panose="02040503050406030204" pitchFamily="18" charset="0"/>
              </a:rPr>
              <a:t>DE CUENTAS</a:t>
            </a:r>
          </a:p>
        </p:txBody>
      </p:sp>
      <p:pic>
        <p:nvPicPr>
          <p:cNvPr id="24" name="Imagen 23"/>
          <p:cNvPicPr>
            <a:picLocks noChangeAspect="1"/>
          </p:cNvPicPr>
          <p:nvPr/>
        </p:nvPicPr>
        <p:blipFill>
          <a:blip r:embed="rId6"/>
          <a:stretch>
            <a:fillRect/>
          </a:stretch>
        </p:blipFill>
        <p:spPr>
          <a:xfrm>
            <a:off x="4882206" y="3403127"/>
            <a:ext cx="6969607" cy="2607404"/>
          </a:xfrm>
          <a:prstGeom prst="rect">
            <a:avLst/>
          </a:prstGeom>
        </p:spPr>
      </p:pic>
      <p:pic>
        <p:nvPicPr>
          <p:cNvPr id="40" name="Imagen 39">
            <a:extLst>
              <a:ext uri="{FF2B5EF4-FFF2-40B4-BE49-F238E27FC236}">
                <a16:creationId xmlns:a16="http://schemas.microsoft.com/office/drawing/2014/main" id="{A0FFDA14-7314-4FAB-922C-238332DDECD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pic>
        <p:nvPicPr>
          <p:cNvPr id="41" name="Imagen 40">
            <a:extLst>
              <a:ext uri="{FF2B5EF4-FFF2-40B4-BE49-F238E27FC236}">
                <a16:creationId xmlns:a16="http://schemas.microsoft.com/office/drawing/2014/main" id="{52801919-39C0-4C7B-AB40-1278B93C36A6}"/>
              </a:ext>
            </a:extLst>
          </p:cNvPr>
          <p:cNvPicPr>
            <a:picLocks noChangeAspect="1"/>
          </p:cNvPicPr>
          <p:nvPr/>
        </p:nvPicPr>
        <p:blipFill>
          <a:blip r:embed="rId8"/>
          <a:stretch>
            <a:fillRect/>
          </a:stretch>
        </p:blipFill>
        <p:spPr>
          <a:xfrm>
            <a:off x="8890974" y="2455"/>
            <a:ext cx="3299756" cy="1079442"/>
          </a:xfrm>
          <a:prstGeom prst="rect">
            <a:avLst/>
          </a:prstGeom>
        </p:spPr>
      </p:pic>
      <p:sp>
        <p:nvSpPr>
          <p:cNvPr id="42" name="Rectangle 43">
            <a:extLst>
              <a:ext uri="{FF2B5EF4-FFF2-40B4-BE49-F238E27FC236}">
                <a16:creationId xmlns:a16="http://schemas.microsoft.com/office/drawing/2014/main" id="{D1C2E0D0-5626-4C59-8B19-FAFD866B899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1ed7e3116c2_0_171"/>
          <p:cNvSpPr/>
          <p:nvPr/>
        </p:nvSpPr>
        <p:spPr>
          <a:xfrm>
            <a:off x="1344174" y="1196350"/>
            <a:ext cx="3632700" cy="5907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5C5D5F"/>
              </a:buClr>
              <a:buSzPts val="3200"/>
              <a:buFont typeface="Arial" panose="020B0604020202020204"/>
              <a:buNone/>
            </a:pP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CRONOGRAMA</a:t>
            </a:r>
            <a:endParaRPr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21" name="Google Shape;121;g1ed7e3116c2_0_171"/>
          <p:cNvSpPr/>
          <p:nvPr/>
        </p:nvSpPr>
        <p:spPr>
          <a:xfrm>
            <a:off x="3089910" y="2362200"/>
            <a:ext cx="3446700" cy="2553300"/>
          </a:xfrm>
          <a:prstGeom prst="chevron">
            <a:avLst>
              <a:gd name="adj" fmla="val 39744"/>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r>
              <a:rPr lang="en-US" sz="2400" b="1">
                <a:solidFill>
                  <a:srgbClr val="3B3838"/>
                </a:solidFill>
                <a:latin typeface="Century Gothic" panose="020B0502020202020204"/>
                <a:ea typeface="Century Gothic" panose="020B0502020202020204"/>
                <a:cs typeface="Century Gothic" panose="020B0502020202020204"/>
                <a:sym typeface="Century Gothic" panose="020B0502020202020204"/>
              </a:rPr>
              <a:t>FASE 2</a:t>
            </a:r>
            <a:endParaRPr sz="2400" b="1">
              <a:solidFill>
                <a:srgbClr val="3B3838"/>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2" name="Google Shape;122;g1ed7e3116c2_0_171"/>
          <p:cNvSpPr/>
          <p:nvPr/>
        </p:nvSpPr>
        <p:spPr>
          <a:xfrm>
            <a:off x="490220" y="2342515"/>
            <a:ext cx="3447300" cy="2553300"/>
          </a:xfrm>
          <a:prstGeom prst="chevron">
            <a:avLst>
              <a:gd name="adj" fmla="val 39744"/>
            </a:avLst>
          </a:prstGeom>
          <a:solidFill>
            <a:srgbClr val="3B38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err="1">
                <a:solidFill>
                  <a:schemeClr val="lt1"/>
                </a:solidFill>
                <a:latin typeface="Century Gothic" panose="020B0502020202020204"/>
                <a:ea typeface="Century Gothic" panose="020B0502020202020204"/>
                <a:cs typeface="Century Gothic" panose="020B0502020202020204"/>
                <a:sym typeface="Century Gothic" panose="020B0502020202020204"/>
              </a:rPr>
              <a:t>FASE</a:t>
            </a:r>
            <a:r>
              <a:rPr lang="en-US" sz="2400" b="1" dirty="0">
                <a:solidFill>
                  <a:schemeClr val="lt1"/>
                </a:solidFill>
                <a:latin typeface="Century Gothic" panose="020B0502020202020204"/>
                <a:ea typeface="Century Gothic" panose="020B0502020202020204"/>
                <a:cs typeface="Century Gothic" panose="020B0502020202020204"/>
                <a:sym typeface="Century Gothic" panose="020B0502020202020204"/>
              </a:rPr>
              <a:t> 1</a:t>
            </a:r>
            <a:endParaRPr sz="2400" b="1"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3" name="Google Shape;123;g1ed7e3116c2_0_171"/>
          <p:cNvSpPr/>
          <p:nvPr/>
        </p:nvSpPr>
        <p:spPr>
          <a:xfrm>
            <a:off x="8275955" y="2386330"/>
            <a:ext cx="3446700" cy="2553300"/>
          </a:xfrm>
          <a:prstGeom prst="chevron">
            <a:avLst>
              <a:gd name="adj" fmla="val 39744"/>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r>
              <a:rPr lang="en-US" sz="2400" b="1">
                <a:solidFill>
                  <a:srgbClr val="3B3838"/>
                </a:solidFill>
                <a:latin typeface="Century Gothic" panose="020B0502020202020204"/>
                <a:ea typeface="Century Gothic" panose="020B0502020202020204"/>
                <a:cs typeface="Century Gothic" panose="020B0502020202020204"/>
                <a:sym typeface="Century Gothic" panose="020B0502020202020204"/>
              </a:rPr>
              <a:t>FASE 4</a:t>
            </a:r>
            <a:endParaRPr sz="2400" b="1">
              <a:solidFill>
                <a:srgbClr val="3B3838"/>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4" name="Google Shape;124;g1ed7e3116c2_0_171"/>
          <p:cNvSpPr/>
          <p:nvPr/>
        </p:nvSpPr>
        <p:spPr>
          <a:xfrm>
            <a:off x="5676265" y="2366645"/>
            <a:ext cx="3447300" cy="2553300"/>
          </a:xfrm>
          <a:prstGeom prst="chevron">
            <a:avLst>
              <a:gd name="adj" fmla="val 39744"/>
            </a:avLst>
          </a:prstGeom>
          <a:solidFill>
            <a:srgbClr val="3B38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Century Gothic" panose="020B0502020202020204"/>
                <a:ea typeface="Century Gothic" panose="020B0502020202020204"/>
                <a:cs typeface="Century Gothic" panose="020B0502020202020204"/>
                <a:sym typeface="Century Gothic" panose="020B0502020202020204"/>
              </a:rPr>
              <a:t>FASE 3</a:t>
            </a:r>
            <a:endParaRPr sz="2400" b="1">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5" name="Google Shape;125;g1ed7e3116c2_0_171"/>
          <p:cNvSpPr txBox="1"/>
          <p:nvPr/>
        </p:nvSpPr>
        <p:spPr>
          <a:xfrm>
            <a:off x="1132525" y="3910125"/>
            <a:ext cx="2294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Planificación</a:t>
            </a:r>
            <a:r>
              <a:rPr lang="en-US" sz="1600" dirty="0">
                <a:solidFill>
                  <a:schemeClr val="lt1"/>
                </a:solidFill>
                <a:latin typeface="Calibri" panose="020F0502020204030204"/>
                <a:ea typeface="Calibri" panose="020F0502020204030204"/>
                <a:cs typeface="Calibri" panose="020F0502020204030204"/>
                <a:sym typeface="Calibri" panose="020F0502020204030204"/>
              </a:rPr>
              <a:t> del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proceso</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8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ABRIL - MAYO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6" name="Google Shape;126;g1ed7e3116c2_0_171"/>
          <p:cNvSpPr txBox="1"/>
          <p:nvPr/>
        </p:nvSpPr>
        <p:spPr>
          <a:xfrm>
            <a:off x="3829524" y="3910125"/>
            <a:ext cx="2294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Evaluación</a:t>
            </a:r>
            <a:r>
              <a:rPr lang="en-US" sz="1600" dirty="0">
                <a:solidFill>
                  <a:schemeClr val="lt1"/>
                </a:solidFill>
                <a:latin typeface="Calibri" panose="020F0502020204030204"/>
                <a:ea typeface="Calibri" panose="020F0502020204030204"/>
                <a:cs typeface="Calibri" panose="020F0502020204030204"/>
                <a:sym typeface="Calibri" panose="020F0502020204030204"/>
              </a:rPr>
              <a:t> de la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gestión</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8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MAYO - JUNIO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7" name="Google Shape;127;g1ed7e3116c2_0_171"/>
          <p:cNvSpPr txBox="1"/>
          <p:nvPr/>
        </p:nvSpPr>
        <p:spPr>
          <a:xfrm>
            <a:off x="6580520" y="3880875"/>
            <a:ext cx="2036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Deliberación</a:t>
            </a:r>
            <a:r>
              <a:rPr lang="en-US" sz="1600" dirty="0">
                <a:solidFill>
                  <a:schemeClr val="lt1"/>
                </a:solidFill>
                <a:latin typeface="Calibri" panose="020F0502020204030204"/>
                <a:ea typeface="Calibri" panose="020F0502020204030204"/>
                <a:cs typeface="Calibri" panose="020F0502020204030204"/>
                <a:sym typeface="Calibri" panose="020F0502020204030204"/>
              </a:rPr>
              <a:t>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pública</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8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JUNIO - JULIO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8" name="Google Shape;128;g1ed7e3116c2_0_171"/>
          <p:cNvSpPr txBox="1"/>
          <p:nvPr/>
        </p:nvSpPr>
        <p:spPr>
          <a:xfrm>
            <a:off x="8921125" y="3946525"/>
            <a:ext cx="2507100" cy="89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Entrega</a:t>
            </a:r>
            <a:r>
              <a:rPr lang="en-US" sz="1600" dirty="0">
                <a:solidFill>
                  <a:schemeClr val="lt1"/>
                </a:solidFill>
                <a:latin typeface="Calibri" panose="020F0502020204030204"/>
                <a:ea typeface="Calibri" panose="020F0502020204030204"/>
                <a:cs typeface="Calibri" panose="020F0502020204030204"/>
                <a:sym typeface="Calibri" panose="020F0502020204030204"/>
              </a:rPr>
              <a:t>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formulario</a:t>
            </a:r>
            <a:r>
              <a:rPr lang="en-US" sz="1600" dirty="0">
                <a:solidFill>
                  <a:schemeClr val="lt1"/>
                </a:solidFill>
                <a:latin typeface="Calibri" panose="020F0502020204030204"/>
                <a:ea typeface="Calibri" panose="020F0502020204030204"/>
                <a:cs typeface="Calibri" panose="020F0502020204030204"/>
                <a:sym typeface="Calibri" panose="020F0502020204030204"/>
              </a:rPr>
              <a:t> al CPCCS</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JULIO - AGOSTO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9" name="Google Shape;129;g1ed7e3116c2_0_171"/>
          <p:cNvSpPr/>
          <p:nvPr/>
        </p:nvSpPr>
        <p:spPr>
          <a:xfrm>
            <a:off x="9018271" y="1953043"/>
            <a:ext cx="476594" cy="156497"/>
          </a:xfrm>
          <a:custGeom>
            <a:avLst/>
            <a:gdLst/>
            <a:ahLst/>
            <a:cxnLst/>
            <a:rect l="l" t="t" r="r" b="b"/>
            <a:pathLst>
              <a:path w="1344174" h="536963" extrusionOk="0">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0" name="Google Shape;130;g1ed7e3116c2_0_171"/>
          <p:cNvSpPr/>
          <p:nvPr/>
        </p:nvSpPr>
        <p:spPr>
          <a:xfrm>
            <a:off x="9007765" y="1381701"/>
            <a:ext cx="487099" cy="229750"/>
          </a:xfrm>
          <a:custGeom>
            <a:avLst/>
            <a:gdLst/>
            <a:ahLst/>
            <a:cxnLst/>
            <a:rect l="l" t="t" r="r" b="b"/>
            <a:pathLst>
              <a:path w="933451" h="488157" extrusionOk="0">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rgbClr val="595959"/>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grpSp>
        <p:nvGrpSpPr>
          <p:cNvPr id="131" name="Google Shape;131;g1ed7e3116c2_0_171"/>
          <p:cNvGrpSpPr/>
          <p:nvPr/>
        </p:nvGrpSpPr>
        <p:grpSpPr>
          <a:xfrm>
            <a:off x="8869064" y="1196349"/>
            <a:ext cx="794225" cy="1070001"/>
            <a:chOff x="457037" y="1023995"/>
            <a:chExt cx="2371800" cy="3547483"/>
          </a:xfrm>
        </p:grpSpPr>
        <p:sp>
          <p:nvSpPr>
            <p:cNvPr id="132" name="Google Shape;132;g1ed7e3116c2_0_171"/>
            <p:cNvSpPr/>
            <p:nvPr/>
          </p:nvSpPr>
          <p:spPr>
            <a:xfrm>
              <a:off x="744081" y="1193324"/>
              <a:ext cx="1780800" cy="252600"/>
            </a:xfrm>
            <a:prstGeom prst="roundRect">
              <a:avLst>
                <a:gd name="adj" fmla="val 50000"/>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3" name="Google Shape;133;g1ed7e3116c2_0_171"/>
            <p:cNvSpPr/>
            <p:nvPr/>
          </p:nvSpPr>
          <p:spPr>
            <a:xfrm>
              <a:off x="709557" y="1110130"/>
              <a:ext cx="1866900" cy="252600"/>
            </a:xfrm>
            <a:prstGeom prst="roundRect">
              <a:avLst>
                <a:gd name="adj" fmla="val 0"/>
              </a:avLst>
            </a:prstGeom>
            <a:solidFill>
              <a:srgbClr val="A6A6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4" name="Google Shape;134;g1ed7e3116c2_0_171"/>
            <p:cNvSpPr/>
            <p:nvPr/>
          </p:nvSpPr>
          <p:spPr>
            <a:xfrm>
              <a:off x="609216" y="1172343"/>
              <a:ext cx="957459" cy="3271573"/>
            </a:xfrm>
            <a:custGeom>
              <a:avLst/>
              <a:gdLst/>
              <a:ahLst/>
              <a:cxnLst/>
              <a:rect l="l" t="t" r="r" b="b"/>
              <a:pathLst>
                <a:path w="683899" h="2336838" extrusionOk="0">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5" name="Google Shape;135;g1ed7e3116c2_0_171"/>
            <p:cNvSpPr/>
            <p:nvPr/>
          </p:nvSpPr>
          <p:spPr>
            <a:xfrm flipH="1">
              <a:off x="1700111" y="1172343"/>
              <a:ext cx="957459" cy="3271573"/>
            </a:xfrm>
            <a:custGeom>
              <a:avLst/>
              <a:gdLst/>
              <a:ahLst/>
              <a:cxnLst/>
              <a:rect l="l" t="t" r="r" b="b"/>
              <a:pathLst>
                <a:path w="683899" h="2336838" extrusionOk="0">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6" name="Google Shape;136;g1ed7e3116c2_0_171"/>
            <p:cNvSpPr/>
            <p:nvPr/>
          </p:nvSpPr>
          <p:spPr>
            <a:xfrm>
              <a:off x="457037" y="1023995"/>
              <a:ext cx="2371800" cy="252600"/>
            </a:xfrm>
            <a:prstGeom prst="roundRect">
              <a:avLst>
                <a:gd name="adj"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7" name="Google Shape;137;g1ed7e3116c2_0_171"/>
            <p:cNvSpPr/>
            <p:nvPr/>
          </p:nvSpPr>
          <p:spPr>
            <a:xfrm>
              <a:off x="457037" y="4318878"/>
              <a:ext cx="2371800" cy="252600"/>
            </a:xfrm>
            <a:prstGeom prst="roundRect">
              <a:avLst>
                <a:gd name="adj"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grpSp>
      <p:sp>
        <p:nvSpPr>
          <p:cNvPr id="139" name="Google Shape;139;g1ed7e3116c2_0_171"/>
          <p:cNvSpPr/>
          <p:nvPr/>
        </p:nvSpPr>
        <p:spPr>
          <a:xfrm>
            <a:off x="9154394" y="1851248"/>
            <a:ext cx="78693" cy="70641"/>
          </a:xfrm>
          <a:prstGeom prst="ellipse">
            <a:avLst/>
          </a:prstGeom>
          <a:solidFill>
            <a:srgbClr val="21AAE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40" name="Google Shape;140;g1ed7e3116c2_0_171"/>
          <p:cNvSpPr/>
          <p:nvPr/>
        </p:nvSpPr>
        <p:spPr>
          <a:xfrm>
            <a:off x="9251315" y="1820762"/>
            <a:ext cx="70488" cy="63297"/>
          </a:xfrm>
          <a:prstGeom prst="ellipse">
            <a:avLst/>
          </a:prstGeom>
          <a:solidFill>
            <a:srgbClr val="3B3838"/>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44" name="Google Shape;144;g1ed7e3116c2_0_171"/>
          <p:cNvSpPr txBox="1"/>
          <p:nvPr/>
        </p:nvSpPr>
        <p:spPr>
          <a:xfrm>
            <a:off x="9032419" y="6285518"/>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panose="020F0502020204030204"/>
                <a:ea typeface="Calibri" panose="020F0502020204030204"/>
                <a:cs typeface="Calibri" panose="020F0502020204030204"/>
                <a:sym typeface="Calibri" panose="020F0502020204030204"/>
              </a:rPr>
              <a:t>Art. 11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Reglamento</a:t>
            </a:r>
            <a:r>
              <a:rPr lang="en-US" sz="1800" i="1" dirty="0">
                <a:solidFill>
                  <a:schemeClr val="dk1"/>
                </a:solidFill>
                <a:latin typeface="Calibri" panose="020F0502020204030204"/>
                <a:ea typeface="Calibri" panose="020F0502020204030204"/>
                <a:cs typeface="Calibri" panose="020F0502020204030204"/>
                <a:sym typeface="Calibri" panose="020F0502020204030204"/>
              </a:rPr>
              <a:t>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RdC</a:t>
            </a:r>
            <a:endParaRPr sz="1800" i="1" dirty="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0" name="Conector recto 29"/>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6" name="Conector recto 95"/>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97" name="Elipse 9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99" name="Elipse 98"/>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59" name="Imagen 58">
            <a:extLst>
              <a:ext uri="{FF2B5EF4-FFF2-40B4-BE49-F238E27FC236}">
                <a16:creationId xmlns:a16="http://schemas.microsoft.com/office/drawing/2014/main" id="{1D017614-CC65-45F5-9719-7C49066352AE}"/>
              </a:ext>
            </a:extLst>
          </p:cNvPr>
          <p:cNvPicPr>
            <a:picLocks noChangeAspect="1"/>
          </p:cNvPicPr>
          <p:nvPr/>
        </p:nvPicPr>
        <p:blipFill>
          <a:blip r:embed="rId7"/>
          <a:stretch>
            <a:fillRect/>
          </a:stretch>
        </p:blipFill>
        <p:spPr>
          <a:xfrm>
            <a:off x="8890974" y="2455"/>
            <a:ext cx="3299756" cy="1079442"/>
          </a:xfrm>
          <a:prstGeom prst="rect">
            <a:avLst/>
          </a:prstGeom>
        </p:spPr>
      </p:pic>
      <p:sp>
        <p:nvSpPr>
          <p:cNvPr id="60" name="Rectangle 43">
            <a:extLst>
              <a:ext uri="{FF2B5EF4-FFF2-40B4-BE49-F238E27FC236}">
                <a16:creationId xmlns:a16="http://schemas.microsoft.com/office/drawing/2014/main" id="{27784D0C-C574-4A3D-A4E0-DE6451197C5E}"/>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61" name="Imagen 60">
            <a:extLst>
              <a:ext uri="{FF2B5EF4-FFF2-40B4-BE49-F238E27FC236}">
                <a16:creationId xmlns:a16="http://schemas.microsoft.com/office/drawing/2014/main" id="{18559922-F664-42AC-991A-AB4D329022C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3970454133"/>
              </p:ext>
            </p:extLst>
          </p:nvPr>
        </p:nvGraphicFramePr>
        <p:xfrm>
          <a:off x="795984" y="1922709"/>
          <a:ext cx="10653495" cy="4488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0" name="Google Shape;125;g1ed7e3116c2_0_171"/>
          <p:cNvSpPr txBox="1"/>
          <p:nvPr/>
        </p:nvSpPr>
        <p:spPr>
          <a:xfrm>
            <a:off x="3516543" y="1249051"/>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panose="020F0502020204030204"/>
                <a:ea typeface="Calibri" panose="020F0502020204030204"/>
                <a:cs typeface="Calibri" panose="020F0502020204030204"/>
                <a:sym typeface="Calibri" panose="020F0502020204030204"/>
              </a:rPr>
              <a:t>PLANIFICACIÓN</a:t>
            </a:r>
            <a:r>
              <a:rPr lang="en-US" sz="2800" b="1" dirty="0">
                <a:latin typeface="Calibri" panose="020F0502020204030204"/>
                <a:ea typeface="Calibri" panose="020F0502020204030204"/>
                <a:cs typeface="Calibri" panose="020F0502020204030204"/>
                <a:sym typeface="Calibri" panose="020F0502020204030204"/>
              </a:rPr>
              <a:t> DEL </a:t>
            </a:r>
            <a:r>
              <a:rPr lang="en-US" sz="2800" b="1" dirty="0" err="1">
                <a:latin typeface="Calibri" panose="020F0502020204030204"/>
                <a:ea typeface="Calibri" panose="020F0502020204030204"/>
                <a:cs typeface="Calibri" panose="020F0502020204030204"/>
                <a:sym typeface="Calibri" panose="020F0502020204030204"/>
              </a:rPr>
              <a:t>PROCESO</a:t>
            </a:r>
            <a:endParaRPr lang="en-US" sz="2800" b="1" dirty="0">
              <a:latin typeface="Calibri" panose="020F0502020204030204"/>
              <a:ea typeface="Calibri" panose="020F0502020204030204"/>
              <a:cs typeface="Calibri" panose="020F0502020204030204"/>
              <a:sym typeface="Calibri" panose="020F0502020204030204"/>
            </a:endParaRPr>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9" name="Imagen 38">
            <a:extLst>
              <a:ext uri="{FF2B5EF4-FFF2-40B4-BE49-F238E27FC236}">
                <a16:creationId xmlns:a16="http://schemas.microsoft.com/office/drawing/2014/main" id="{214C3870-2481-4010-95CE-BB16A6F3E1DF}"/>
              </a:ext>
            </a:extLst>
          </p:cNvPr>
          <p:cNvPicPr>
            <a:picLocks noChangeAspect="1"/>
          </p:cNvPicPr>
          <p:nvPr/>
        </p:nvPicPr>
        <p:blipFill>
          <a:blip r:embed="rId12"/>
          <a:stretch>
            <a:fillRect/>
          </a:stretch>
        </p:blipFill>
        <p:spPr>
          <a:xfrm>
            <a:off x="8890974" y="2455"/>
            <a:ext cx="3299756" cy="1079442"/>
          </a:xfrm>
          <a:prstGeom prst="rect">
            <a:avLst/>
          </a:prstGeom>
        </p:spPr>
      </p:pic>
      <p:sp>
        <p:nvSpPr>
          <p:cNvPr id="40" name="Rectangle 43">
            <a:extLst>
              <a:ext uri="{FF2B5EF4-FFF2-40B4-BE49-F238E27FC236}">
                <a16:creationId xmlns:a16="http://schemas.microsoft.com/office/drawing/2014/main" id="{C7E88ABB-0E9C-4B54-9602-0640B7630D6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41" name="Imagen 40">
            <a:extLst>
              <a:ext uri="{FF2B5EF4-FFF2-40B4-BE49-F238E27FC236}">
                <a16:creationId xmlns:a16="http://schemas.microsoft.com/office/drawing/2014/main" id="{97F9BAAE-3207-499E-9B84-6B6412F372B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 name="Imagen 2"/>
          <p:cNvPicPr>
            <a:picLocks noChangeAspect="1"/>
          </p:cNvPicPr>
          <p:nvPr/>
        </p:nvPicPr>
        <p:blipFill rotWithShape="1">
          <a:blip r:embed="rId7"/>
          <a:srcRect l="32323" t="37926" r="32608" b="38009"/>
          <a:stretch>
            <a:fillRect/>
          </a:stretch>
        </p:blipFill>
        <p:spPr>
          <a:xfrm>
            <a:off x="336910" y="2460968"/>
            <a:ext cx="4536374" cy="2488793"/>
          </a:xfrm>
          <a:prstGeom prst="rect">
            <a:avLst/>
          </a:prstGeom>
        </p:spPr>
      </p:pic>
      <p:grpSp>
        <p:nvGrpSpPr>
          <p:cNvPr id="4" name="Grupo 3"/>
          <p:cNvGrpSpPr/>
          <p:nvPr/>
        </p:nvGrpSpPr>
        <p:grpSpPr>
          <a:xfrm>
            <a:off x="315136" y="1034012"/>
            <a:ext cx="2809063" cy="899965"/>
            <a:chOff x="233" y="2457381"/>
            <a:chExt cx="2104012" cy="899965"/>
          </a:xfrm>
        </p:grpSpPr>
        <p:sp>
          <p:nvSpPr>
            <p:cNvPr id="6" name="Rectángulo 5"/>
            <p:cNvSpPr/>
            <p:nvPr/>
          </p:nvSpPr>
          <p:spPr>
            <a:xfrm>
              <a:off x="233"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9" name="CuadroTexto 138"/>
            <p:cNvSpPr txBox="1"/>
            <p:nvPr/>
          </p:nvSpPr>
          <p:spPr>
            <a:xfrm>
              <a:off x="233"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1.- ORGANIZACIÓN DEL PROCESO</a:t>
              </a:r>
            </a:p>
          </p:txBody>
        </p:sp>
      </p:grpSp>
      <p:sp>
        <p:nvSpPr>
          <p:cNvPr id="141" name="CuadroTexto 140"/>
          <p:cNvSpPr txBox="1"/>
          <p:nvPr/>
        </p:nvSpPr>
        <p:spPr>
          <a:xfrm>
            <a:off x="5031315" y="2793563"/>
            <a:ext cx="6823775" cy="1754326"/>
          </a:xfrm>
          <a:prstGeom prst="rect">
            <a:avLst/>
          </a:prstGeom>
          <a:noFill/>
        </p:spPr>
        <p:txBody>
          <a:bodyPr wrap="square">
            <a:spAutoFit/>
          </a:bodyPr>
          <a:lstStyle/>
          <a:p>
            <a:pPr algn="just"/>
            <a:r>
              <a:rPr lang="es-EC" dirty="0"/>
              <a:t>Realizarán una consulta a la ciudadanía de su territorio (ciudadanía en general, con énfasis en los enfoques de igualdad, pueblos y nacionalidades, personas en situación de movilidad humana, personas con discapacidad, género y generacional) con la finalidad de acordar un listado de temas o requerimientos ciudadanos sobre los cuales la entidad debe rendir cuentas.</a:t>
            </a:r>
          </a:p>
        </p:txBody>
      </p:sp>
      <p:sp>
        <p:nvSpPr>
          <p:cNvPr id="42" name="Rectangle 43">
            <a:extLst>
              <a:ext uri="{FF2B5EF4-FFF2-40B4-BE49-F238E27FC236}">
                <a16:creationId xmlns:a16="http://schemas.microsoft.com/office/drawing/2014/main" id="{D40E62FC-75DE-4FED-8ADB-03DD681CE754}"/>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43" name="Imagen 42">
            <a:extLst>
              <a:ext uri="{FF2B5EF4-FFF2-40B4-BE49-F238E27FC236}">
                <a16:creationId xmlns:a16="http://schemas.microsoft.com/office/drawing/2014/main" id="{03B0E8F1-AC1E-498C-A7E3-73460993FC36}"/>
              </a:ext>
            </a:extLst>
          </p:cNvPr>
          <p:cNvPicPr>
            <a:picLocks noChangeAspect="1"/>
          </p:cNvPicPr>
          <p:nvPr/>
        </p:nvPicPr>
        <p:blipFill>
          <a:blip r:embed="rId8"/>
          <a:stretch>
            <a:fillRect/>
          </a:stretch>
        </p:blipFill>
        <p:spPr>
          <a:xfrm>
            <a:off x="8890974" y="2455"/>
            <a:ext cx="3299756" cy="1079442"/>
          </a:xfrm>
          <a:prstGeom prst="rect">
            <a:avLst/>
          </a:prstGeom>
        </p:spPr>
      </p:pic>
      <p:pic>
        <p:nvPicPr>
          <p:cNvPr id="44" name="Imagen 43">
            <a:extLst>
              <a:ext uri="{FF2B5EF4-FFF2-40B4-BE49-F238E27FC236}">
                <a16:creationId xmlns:a16="http://schemas.microsoft.com/office/drawing/2014/main" id="{B30B8CDD-73D1-41D7-8A0B-20223E8E4F9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2" name="Grupo 1"/>
          <p:cNvGrpSpPr/>
          <p:nvPr/>
        </p:nvGrpSpPr>
        <p:grpSpPr>
          <a:xfrm>
            <a:off x="304866" y="993627"/>
            <a:ext cx="2800283" cy="899965"/>
            <a:chOff x="2496489" y="2457381"/>
            <a:chExt cx="2104012" cy="899965"/>
          </a:xfrm>
        </p:grpSpPr>
        <p:sp>
          <p:nvSpPr>
            <p:cNvPr id="5" name="Rectángulo 4"/>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30" name="CuadroTexto 129"/>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p:txBody>
        </p:sp>
      </p:grpSp>
      <p:pic>
        <p:nvPicPr>
          <p:cNvPr id="140" name="Imagen 13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0334" y="2696562"/>
            <a:ext cx="4580395" cy="2398325"/>
          </a:xfrm>
          <a:prstGeom prst="rect">
            <a:avLst/>
          </a:prstGeom>
        </p:spPr>
      </p:pic>
      <p:sp>
        <p:nvSpPr>
          <p:cNvPr id="143" name="CuadroTexto 142"/>
          <p:cNvSpPr txBox="1"/>
          <p:nvPr/>
        </p:nvSpPr>
        <p:spPr>
          <a:xfrm>
            <a:off x="5565930" y="2959253"/>
            <a:ext cx="6381209" cy="1754326"/>
          </a:xfrm>
          <a:prstGeom prst="rect">
            <a:avLst/>
          </a:prstGeom>
          <a:noFill/>
        </p:spPr>
        <p:txBody>
          <a:bodyPr wrap="square">
            <a:spAutoFit/>
          </a:bodyPr>
          <a:lstStyle/>
          <a:p>
            <a:pPr algn="just"/>
            <a:r>
              <a:rPr lang="es-EC" dirty="0"/>
              <a:t>La Asamblea Ciudadana Local -o quien cumpliera tales funciones- convoca masivamente a la ciudadanía de su jurisdicción territorial con la finalidad de instalar un espacio de consulta sobre los temas que serán informados por parte de la autoridad. Para motivar el debate se instalarán mesas temáticas en función a los ejes del plan de desarrollo.</a:t>
            </a:r>
          </a:p>
        </p:txBody>
      </p:sp>
      <p:pic>
        <p:nvPicPr>
          <p:cNvPr id="42" name="Imagen 41">
            <a:extLst>
              <a:ext uri="{FF2B5EF4-FFF2-40B4-BE49-F238E27FC236}">
                <a16:creationId xmlns:a16="http://schemas.microsoft.com/office/drawing/2014/main" id="{A351B937-1C28-45F5-A8F1-379D98435747}"/>
              </a:ext>
            </a:extLst>
          </p:cNvPr>
          <p:cNvPicPr>
            <a:picLocks noChangeAspect="1"/>
          </p:cNvPicPr>
          <p:nvPr/>
        </p:nvPicPr>
        <p:blipFill>
          <a:blip r:embed="rId8"/>
          <a:stretch>
            <a:fillRect/>
          </a:stretch>
        </p:blipFill>
        <p:spPr>
          <a:xfrm>
            <a:off x="8890974" y="2455"/>
            <a:ext cx="3299756" cy="1079442"/>
          </a:xfrm>
          <a:prstGeom prst="rect">
            <a:avLst/>
          </a:prstGeom>
        </p:spPr>
      </p:pic>
      <p:sp>
        <p:nvSpPr>
          <p:cNvPr id="43" name="Rectangle 43">
            <a:extLst>
              <a:ext uri="{FF2B5EF4-FFF2-40B4-BE49-F238E27FC236}">
                <a16:creationId xmlns:a16="http://schemas.microsoft.com/office/drawing/2014/main" id="{26CFB553-B1FD-4D34-8EE3-CA9C9F1442D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91627" y="2516207"/>
            <a:ext cx="2882756" cy="665760"/>
          </a:xfrm>
          <a:prstGeom prst="rect">
            <a:avLst/>
          </a:prstGeom>
          <a:noFill/>
        </p:spPr>
        <p:txBody>
          <a:bodyPr wrap="square" rtlCol="0">
            <a:spAutoFit/>
          </a:bodyPr>
          <a:lstStyle/>
          <a:p>
            <a:pPr algn="just"/>
            <a:r>
              <a:rPr lang="es-ES" sz="1240" dirty="0">
                <a:latin typeface="Arial" panose="020B0604020202020204" pitchFamily="34" charset="0"/>
                <a:cs typeface="Arial" panose="020B0604020202020204" pitchFamily="34" charset="0"/>
              </a:rPr>
              <a:t>Instalar un espacio de consulta sobre los temas que serán informados por parte de las autoridades. </a:t>
            </a:r>
          </a:p>
        </p:txBody>
      </p:sp>
      <p:sp>
        <p:nvSpPr>
          <p:cNvPr id="35" name="CuadroTexto 34"/>
          <p:cNvSpPr txBox="1"/>
          <p:nvPr/>
        </p:nvSpPr>
        <p:spPr>
          <a:xfrm>
            <a:off x="3998464" y="2460646"/>
            <a:ext cx="3619946" cy="856901"/>
          </a:xfrm>
          <a:prstGeom prst="rect">
            <a:avLst/>
          </a:prstGeom>
          <a:noFill/>
        </p:spPr>
        <p:txBody>
          <a:bodyPr wrap="square">
            <a:spAutoFit/>
          </a:bodyPr>
          <a:lstStyle/>
          <a:p>
            <a:pPr algn="just"/>
            <a:r>
              <a:rPr lang="es-ES" sz="1240" dirty="0">
                <a:latin typeface="Arial" panose="020B0604020202020204" pitchFamily="34" charset="0"/>
                <a:cs typeface="Arial" panose="020B0604020202020204" pitchFamily="34" charset="0"/>
              </a:rPr>
              <a:t>Con la finalidad de acordar un listado de temas o requerimientos ciudadanos sobre los cuales el GAD debe rendir cuentas.</a:t>
            </a:r>
          </a:p>
          <a:p>
            <a:pPr algn="just"/>
            <a:r>
              <a:rPr lang="es-ES" sz="1240" dirty="0">
                <a:latin typeface="Arial" panose="020B0604020202020204" pitchFamily="34" charset="0"/>
                <a:cs typeface="Arial" panose="020B0604020202020204" pitchFamily="34" charset="0"/>
              </a:rPr>
              <a:t>En un lapso de una semana…</a:t>
            </a:r>
          </a:p>
        </p:txBody>
      </p:sp>
      <p:pic>
        <p:nvPicPr>
          <p:cNvPr id="36" name="Imagen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828" y="3601982"/>
            <a:ext cx="5771406" cy="2656114"/>
          </a:xfrm>
          <a:prstGeom prst="rect">
            <a:avLst/>
          </a:prstGeom>
        </p:spPr>
      </p:pic>
      <p:sp>
        <p:nvSpPr>
          <p:cNvPr id="37" name="CuadroTexto 36"/>
          <p:cNvSpPr txBox="1"/>
          <p:nvPr/>
        </p:nvSpPr>
        <p:spPr>
          <a:xfrm>
            <a:off x="8799020" y="2496045"/>
            <a:ext cx="2882756" cy="2954655"/>
          </a:xfrm>
          <a:prstGeom prst="rect">
            <a:avLst/>
          </a:prstGeom>
          <a:noFill/>
        </p:spPr>
        <p:txBody>
          <a:bodyPr wrap="square">
            <a:spAutoFit/>
          </a:bodyPr>
          <a:lstStyle/>
          <a:p>
            <a:pPr algn="l"/>
            <a:r>
              <a:rPr lang="es-ES" sz="1240" dirty="0">
                <a:latin typeface="Arial" panose="020B0604020202020204" pitchFamily="34" charset="0"/>
                <a:cs typeface="Arial" panose="020B0604020202020204" pitchFamily="34" charset="0"/>
              </a:rPr>
              <a:t>La Ciudadanía o quien cumpliera tales funciones- a través de su directorio, en reunión ampliada analizará los siguientes documentos que deben ser entregados por la entidad con anterioridad:</a:t>
            </a:r>
          </a:p>
          <a:p>
            <a:pPr algn="l"/>
            <a:endParaRPr lang="es-ES" sz="1240" dirty="0">
              <a:latin typeface="Arial" panose="020B0604020202020204" pitchFamily="34" charset="0"/>
              <a:cs typeface="Arial" panose="020B0604020202020204" pitchFamily="34" charset="0"/>
            </a:endParaRPr>
          </a:p>
          <a:p>
            <a:pPr algn="l"/>
            <a:r>
              <a:rPr lang="es-EC" sz="1240" dirty="0">
                <a:latin typeface="Arial" panose="020B0604020202020204" pitchFamily="34" charset="0"/>
                <a:cs typeface="Arial" panose="020B0604020202020204" pitchFamily="34" charset="0"/>
              </a:rPr>
              <a:t>1. Plan de Desarrollo y Ordenamiento Territorial.</a:t>
            </a:r>
          </a:p>
          <a:p>
            <a:pPr algn="l"/>
            <a:r>
              <a:rPr lang="es-EC" sz="1240" dirty="0">
                <a:latin typeface="Arial" panose="020B0604020202020204" pitchFamily="34" charset="0"/>
                <a:cs typeface="Arial" panose="020B0604020202020204" pitchFamily="34" charset="0"/>
              </a:rPr>
              <a:t>2. Oferta de campaña de la máxima autoridad.</a:t>
            </a:r>
          </a:p>
          <a:p>
            <a:pPr algn="l"/>
            <a:r>
              <a:rPr lang="es-EC" sz="1240" dirty="0">
                <a:latin typeface="Arial" panose="020B0604020202020204" pitchFamily="34" charset="0"/>
                <a:cs typeface="Arial" panose="020B0604020202020204" pitchFamily="34" charset="0"/>
              </a:rPr>
              <a:t>3. Plan Operativo Anual (POA).</a:t>
            </a:r>
          </a:p>
          <a:p>
            <a:pPr algn="l"/>
            <a:r>
              <a:rPr lang="es-EC" sz="1240" dirty="0">
                <a:latin typeface="Arial" panose="020B0604020202020204" pitchFamily="34" charset="0"/>
                <a:cs typeface="Arial" panose="020B0604020202020204" pitchFamily="34" charset="0"/>
              </a:rPr>
              <a:t>4. Listado de instituciones vinculadas.</a:t>
            </a:r>
          </a:p>
          <a:p>
            <a:pPr algn="l"/>
            <a:endParaRPr lang="es-EC" sz="1240" dirty="0">
              <a:latin typeface="Arial" panose="020B0604020202020204" pitchFamily="34" charset="0"/>
              <a:cs typeface="Arial" panose="020B0604020202020204" pitchFamily="34" charset="0"/>
            </a:endParaRPr>
          </a:p>
          <a:p>
            <a:pPr algn="l"/>
            <a:endParaRPr lang="es-EC" sz="1240" dirty="0">
              <a:latin typeface="Arial" panose="020B0604020202020204" pitchFamily="34" charset="0"/>
              <a:cs typeface="Arial" panose="020B0604020202020204" pitchFamily="34" charset="0"/>
            </a:endParaRPr>
          </a:p>
        </p:txBody>
      </p:sp>
      <p:cxnSp>
        <p:nvCxnSpPr>
          <p:cNvPr id="9" name="Conector recto 8"/>
          <p:cNvCxnSpPr/>
          <p:nvPr/>
        </p:nvCxnSpPr>
        <p:spPr>
          <a:xfrm>
            <a:off x="1176663" y="2143756"/>
            <a:ext cx="9063736" cy="0"/>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1176662"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p:nvPr/>
        </p:nvCxnSpPr>
        <p:spPr>
          <a:xfrm>
            <a:off x="5614134"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a:off x="10240398"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55" name="CuadroTexto 54"/>
          <p:cNvSpPr txBox="1"/>
          <p:nvPr/>
        </p:nvSpPr>
        <p:spPr>
          <a:xfrm>
            <a:off x="2471345" y="1581818"/>
            <a:ext cx="6375494" cy="370230"/>
          </a:xfrm>
          <a:prstGeom prst="rect">
            <a:avLst/>
          </a:prstGeom>
          <a:noFill/>
        </p:spPr>
        <p:txBody>
          <a:bodyPr wrap="square">
            <a:spAutoFit/>
          </a:bodyPr>
          <a:lstStyle/>
          <a:p>
            <a:pPr algn="ctr"/>
            <a:r>
              <a:rPr lang="es-EC" sz="1805" b="1" dirty="0"/>
              <a:t>CIUDADANÍA</a:t>
            </a:r>
          </a:p>
        </p:txBody>
      </p:sp>
      <p:grpSp>
        <p:nvGrpSpPr>
          <p:cNvPr id="2" name="Grupo 1"/>
          <p:cNvGrpSpPr/>
          <p:nvPr/>
        </p:nvGrpSpPr>
        <p:grpSpPr>
          <a:xfrm>
            <a:off x="304866" y="993627"/>
            <a:ext cx="2882753" cy="899965"/>
            <a:chOff x="2496489" y="2457381"/>
            <a:chExt cx="2104012" cy="899965"/>
          </a:xfrm>
        </p:grpSpPr>
        <p:sp>
          <p:nvSpPr>
            <p:cNvPr id="3" name="Rectángulo 2"/>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5" name="CuadroTexto 4"/>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p:txBody>
        </p:sp>
      </p:grpSp>
      <p:pic>
        <p:nvPicPr>
          <p:cNvPr id="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2" name="Elipse 21"/>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2" name="Elipse 31"/>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9" name="Conector recto 3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0" name="Conector recto 3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1" name="Conector recto 4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42" name="Elipse 4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6" name="Elipse 4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9" name="Imagen 48">
            <a:extLst>
              <a:ext uri="{FF2B5EF4-FFF2-40B4-BE49-F238E27FC236}">
                <a16:creationId xmlns:a16="http://schemas.microsoft.com/office/drawing/2014/main" id="{5F33D304-B360-4329-8E4D-27316F090213}"/>
              </a:ext>
            </a:extLst>
          </p:cNvPr>
          <p:cNvPicPr>
            <a:picLocks noChangeAspect="1"/>
          </p:cNvPicPr>
          <p:nvPr/>
        </p:nvPicPr>
        <p:blipFill>
          <a:blip r:embed="rId7"/>
          <a:stretch>
            <a:fillRect/>
          </a:stretch>
        </p:blipFill>
        <p:spPr>
          <a:xfrm>
            <a:off x="8890974" y="2455"/>
            <a:ext cx="3299756" cy="1079442"/>
          </a:xfrm>
          <a:prstGeom prst="rect">
            <a:avLst/>
          </a:prstGeom>
        </p:spPr>
      </p:pic>
      <p:pic>
        <p:nvPicPr>
          <p:cNvPr id="50" name="Imagen 49">
            <a:extLst>
              <a:ext uri="{FF2B5EF4-FFF2-40B4-BE49-F238E27FC236}">
                <a16:creationId xmlns:a16="http://schemas.microsoft.com/office/drawing/2014/main" id="{0F5C8FDC-EA87-4326-8506-4F5676C563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51" name="Rectangle 43">
            <a:extLst>
              <a:ext uri="{FF2B5EF4-FFF2-40B4-BE49-F238E27FC236}">
                <a16:creationId xmlns:a16="http://schemas.microsoft.com/office/drawing/2014/main" id="{AB5B7EE8-BDB8-4E55-A471-18A47FABF964}"/>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adroTexto 35"/>
          <p:cNvSpPr txBox="1"/>
          <p:nvPr/>
        </p:nvSpPr>
        <p:spPr>
          <a:xfrm>
            <a:off x="1703021" y="2066508"/>
            <a:ext cx="8785958" cy="1551963"/>
          </a:xfrm>
          <a:prstGeom prst="rect">
            <a:avLst/>
          </a:prstGeom>
          <a:noFill/>
        </p:spPr>
        <p:txBody>
          <a:bodyPr wrap="square">
            <a:spAutoFit/>
          </a:bodyPr>
          <a:lstStyle/>
          <a:p>
            <a:pPr algn="just"/>
            <a:r>
              <a:rPr lang="es-ES" sz="1355" b="1" dirty="0">
                <a:latin typeface="Calibri" panose="020F0502020204030204" pitchFamily="34" charset="0"/>
              </a:rPr>
              <a:t>2.- Entrega de temas para que el GAD rinda cuentas</a:t>
            </a:r>
          </a:p>
          <a:p>
            <a:pPr algn="just"/>
            <a:endParaRPr lang="es-ES" sz="1355" dirty="0">
              <a:latin typeface="Calibri" panose="020F0502020204030204" pitchFamily="34" charset="0"/>
            </a:endParaRPr>
          </a:p>
          <a:p>
            <a:pPr lvl="1" algn="just"/>
            <a:r>
              <a:rPr lang="es-ES" sz="1355" dirty="0">
                <a:latin typeface="Calibri" panose="020F0502020204030204" pitchFamily="34" charset="0"/>
              </a:rPr>
              <a:t>Se entregará la lista de temas a la entidad por medio de su Secretaría General. La que pondrá en conocimiento a la máxima autoridad para que su equipo técnico dé respuestas sobre aquel listado de preguntas.</a:t>
            </a:r>
          </a:p>
          <a:p>
            <a:pPr algn="just"/>
            <a:endParaRPr lang="es-ES" sz="1355" dirty="0">
              <a:latin typeface="Calibri" panose="020F0502020204030204" pitchFamily="34" charset="0"/>
            </a:endParaRPr>
          </a:p>
          <a:p>
            <a:pPr algn="just"/>
            <a:endParaRPr lang="es-ES" sz="1355" dirty="0">
              <a:latin typeface="Calibri" panose="020F0502020204030204" pitchFamily="34" charset="0"/>
            </a:endParaRPr>
          </a:p>
          <a:p>
            <a:pPr algn="just"/>
            <a:endParaRPr lang="es-ES" sz="1355" dirty="0">
              <a:latin typeface="Calibri" panose="020F0502020204030204" pitchFamily="34" charset="0"/>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8026" y="3429000"/>
            <a:ext cx="3036310" cy="2684542"/>
          </a:xfrm>
          <a:prstGeom prst="rect">
            <a:avLst/>
          </a:prstGeom>
        </p:spPr>
      </p:pic>
      <p:grpSp>
        <p:nvGrpSpPr>
          <p:cNvPr id="2" name="Grupo 1"/>
          <p:cNvGrpSpPr/>
          <p:nvPr/>
        </p:nvGrpSpPr>
        <p:grpSpPr>
          <a:xfrm>
            <a:off x="525376" y="873849"/>
            <a:ext cx="3299755" cy="899965"/>
            <a:chOff x="4992745" y="2457381"/>
            <a:chExt cx="2104012" cy="899965"/>
          </a:xfrm>
        </p:grpSpPr>
        <p:sp>
          <p:nvSpPr>
            <p:cNvPr id="3" name="Rectángulo 2"/>
            <p:cNvSpPr/>
            <p:nvPr/>
          </p:nvSpPr>
          <p:spPr>
            <a:xfrm>
              <a:off x="4992745" y="2457381"/>
              <a:ext cx="2104012" cy="899965"/>
            </a:xfrm>
            <a:prstGeom prst="rect">
              <a:avLst/>
            </a:prstGeom>
            <a:solidFill>
              <a:schemeClr val="accent6"/>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4" name="CuadroTexto 3"/>
            <p:cNvSpPr txBox="1"/>
            <p:nvPr/>
          </p:nvSpPr>
          <p:spPr>
            <a:xfrm>
              <a:off x="4992745"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ENTREGA DE TEMAS PARA QUE EL GAD RINDA CUENTAS</a:t>
              </a:r>
            </a:p>
          </p:txBody>
        </p:sp>
      </p:grpSp>
      <p:pic>
        <p:nvPicPr>
          <p:cNvPr id="5"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4" name="Conector recto 3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5" name="Conector recto 34"/>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7" name="Conector recto 3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42" name="Elipse 4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4" name="Elipse 4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Imagen 46">
            <a:extLst>
              <a:ext uri="{FF2B5EF4-FFF2-40B4-BE49-F238E27FC236}">
                <a16:creationId xmlns:a16="http://schemas.microsoft.com/office/drawing/2014/main" id="{5CCEA3D4-A01F-46DB-9D33-4E7420DEF112}"/>
              </a:ext>
            </a:extLst>
          </p:cNvPr>
          <p:cNvPicPr>
            <a:picLocks noChangeAspect="1"/>
          </p:cNvPicPr>
          <p:nvPr/>
        </p:nvPicPr>
        <p:blipFill>
          <a:blip r:embed="rId7"/>
          <a:stretch>
            <a:fillRect/>
          </a:stretch>
        </p:blipFill>
        <p:spPr>
          <a:xfrm>
            <a:off x="8890974" y="2455"/>
            <a:ext cx="3299756" cy="1079442"/>
          </a:xfrm>
          <a:prstGeom prst="rect">
            <a:avLst/>
          </a:prstGeom>
        </p:spPr>
      </p:pic>
      <p:pic>
        <p:nvPicPr>
          <p:cNvPr id="48" name="Imagen 47">
            <a:extLst>
              <a:ext uri="{FF2B5EF4-FFF2-40B4-BE49-F238E27FC236}">
                <a16:creationId xmlns:a16="http://schemas.microsoft.com/office/drawing/2014/main" id="{AC13BE5D-D93C-485D-9117-391CF700C3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9" name="Rectangle 43">
            <a:extLst>
              <a:ext uri="{FF2B5EF4-FFF2-40B4-BE49-F238E27FC236}">
                <a16:creationId xmlns:a16="http://schemas.microsoft.com/office/drawing/2014/main" id="{7CBA8E63-1A43-48DD-97D2-2A46FA9C9F4F}"/>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055246" y="1370492"/>
            <a:ext cx="3669126" cy="405047"/>
          </a:xfrm>
          <a:prstGeom prst="rect">
            <a:avLst/>
          </a:prstGeom>
          <a:noFill/>
        </p:spPr>
        <p:txBody>
          <a:bodyPr wrap="square">
            <a:spAutoFit/>
          </a:bodyPr>
          <a:lstStyle/>
          <a:p>
            <a:pPr algn="just"/>
            <a:r>
              <a:rPr lang="es-EC" sz="2030" b="1" dirty="0">
                <a:solidFill>
                  <a:srgbClr val="FF6600"/>
                </a:solidFill>
                <a:latin typeface="Arial" panose="020B0604020202020204" pitchFamily="34" charset="0"/>
                <a:cs typeface="Arial" panose="020B0604020202020204" pitchFamily="34" charset="0"/>
              </a:rPr>
              <a:t>C</a:t>
            </a:r>
            <a:r>
              <a:rPr lang="es-EC" sz="1355" b="1" dirty="0">
                <a:latin typeface="Arial" panose="020B0604020202020204" pitchFamily="34" charset="0"/>
                <a:cs typeface="Arial" panose="020B0604020202020204" pitchFamily="34" charset="0"/>
              </a:rPr>
              <a:t>ONFORMACIÓN DEL EQUIPO MIXTO.</a:t>
            </a:r>
          </a:p>
        </p:txBody>
      </p:sp>
      <p:sp>
        <p:nvSpPr>
          <p:cNvPr id="36" name="CuadroTexto 35"/>
          <p:cNvSpPr txBox="1"/>
          <p:nvPr/>
        </p:nvSpPr>
        <p:spPr>
          <a:xfrm>
            <a:off x="1388916" y="2509636"/>
            <a:ext cx="1736092" cy="370230"/>
          </a:xfrm>
          <a:prstGeom prst="rect">
            <a:avLst/>
          </a:prstGeom>
          <a:noFill/>
        </p:spPr>
        <p:txBody>
          <a:bodyPr wrap="square">
            <a:spAutoFit/>
          </a:bodyPr>
          <a:lstStyle/>
          <a:p>
            <a:pPr algn="just"/>
            <a:r>
              <a:rPr lang="es-ES" sz="1355" b="1" dirty="0">
                <a:latin typeface="Arial" panose="020B0604020202020204" pitchFamily="34" charset="0"/>
                <a:cs typeface="Arial" panose="020B0604020202020204" pitchFamily="34" charset="0"/>
              </a:rPr>
              <a:t>EQUIPO MIXTO </a:t>
            </a:r>
            <a:r>
              <a:rPr lang="es-ES" sz="1805" b="1" dirty="0">
                <a:solidFill>
                  <a:srgbClr val="FF6600"/>
                </a:solidFill>
                <a:latin typeface="Arial" panose="020B0604020202020204" pitchFamily="34" charset="0"/>
                <a:cs typeface="Arial" panose="020B0604020202020204" pitchFamily="34" charset="0"/>
              </a:rPr>
              <a:t>1</a:t>
            </a:r>
            <a:endParaRPr lang="es-EC" sz="1355" b="1" dirty="0">
              <a:latin typeface="Arial" panose="020B0604020202020204" pitchFamily="34" charset="0"/>
              <a:cs typeface="Arial" panose="020B0604020202020204" pitchFamily="34" charset="0"/>
            </a:endParaRPr>
          </a:p>
        </p:txBody>
      </p:sp>
      <p:sp>
        <p:nvSpPr>
          <p:cNvPr id="38" name="CuadroTexto 37"/>
          <p:cNvSpPr txBox="1"/>
          <p:nvPr/>
        </p:nvSpPr>
        <p:spPr>
          <a:xfrm>
            <a:off x="560334" y="3142649"/>
            <a:ext cx="3923975" cy="1569660"/>
          </a:xfrm>
          <a:prstGeom prst="rect">
            <a:avLst/>
          </a:prstGeom>
          <a:noFill/>
        </p:spPr>
        <p:txBody>
          <a:bodyPr wrap="square">
            <a:spAutoFit/>
          </a:bodyPr>
          <a:lstStyle/>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LIDERADA POR EL “LLAKIK WASI”</a:t>
            </a:r>
          </a:p>
          <a:p>
            <a:pPr marL="193675" indent="-193675" algn="just">
              <a:buFont typeface="Arial" panose="020B0604020202020204" pitchFamily="34" charset="0"/>
              <a:buChar char="•"/>
            </a:pPr>
            <a:endParaRPr lang="es-ES" sz="1200" b="1" dirty="0">
              <a:latin typeface="Arial" panose="020B0604020202020204" pitchFamily="34" charset="0"/>
              <a:cs typeface="Arial" panose="020B0604020202020204" pitchFamily="34" charset="0"/>
            </a:endParaRPr>
          </a:p>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ALC-INTEGRANTES CIUDADANOS DEL CASCO URBANO - ORGANIZACIONES</a:t>
            </a:r>
          </a:p>
          <a:p>
            <a:pPr algn="just"/>
            <a:endParaRPr lang="es-ES" sz="1200" b="1" dirty="0">
              <a:solidFill>
                <a:srgbClr val="4421FF"/>
              </a:solidFill>
              <a:latin typeface="Arial" panose="020B0604020202020204" pitchFamily="34" charset="0"/>
              <a:cs typeface="Arial" panose="020B0604020202020204" pitchFamily="34" charset="0"/>
            </a:endParaRPr>
          </a:p>
          <a:p>
            <a:pPr algn="just"/>
            <a:r>
              <a:rPr lang="es-ES" sz="1200" dirty="0"/>
              <a:t>Será la encargada de analizar los temas presentados por la ciudadanía. </a:t>
            </a:r>
          </a:p>
          <a:p>
            <a:pPr algn="just"/>
            <a:endParaRPr lang="es-ES" sz="1200" dirty="0"/>
          </a:p>
        </p:txBody>
      </p:sp>
      <p:sp>
        <p:nvSpPr>
          <p:cNvPr id="41" name="CuadroTexto 40"/>
          <p:cNvSpPr txBox="1"/>
          <p:nvPr/>
        </p:nvSpPr>
        <p:spPr>
          <a:xfrm>
            <a:off x="8525974" y="2415579"/>
            <a:ext cx="1736092" cy="370230"/>
          </a:xfrm>
          <a:prstGeom prst="rect">
            <a:avLst/>
          </a:prstGeom>
          <a:noFill/>
        </p:spPr>
        <p:txBody>
          <a:bodyPr wrap="square">
            <a:spAutoFit/>
          </a:bodyPr>
          <a:lstStyle/>
          <a:p>
            <a:pPr algn="just"/>
            <a:r>
              <a:rPr lang="es-ES" sz="1355" b="1" dirty="0">
                <a:latin typeface="Arial" panose="020B0604020202020204" pitchFamily="34" charset="0"/>
                <a:cs typeface="Arial" panose="020B0604020202020204" pitchFamily="34" charset="0"/>
              </a:rPr>
              <a:t>EQUIPO MIXTO </a:t>
            </a:r>
            <a:r>
              <a:rPr lang="es-ES" sz="1805" b="1" dirty="0">
                <a:solidFill>
                  <a:srgbClr val="FF6600"/>
                </a:solidFill>
                <a:latin typeface="Arial" panose="020B0604020202020204" pitchFamily="34" charset="0"/>
                <a:cs typeface="Arial" panose="020B0604020202020204" pitchFamily="34" charset="0"/>
              </a:rPr>
              <a:t>2</a:t>
            </a:r>
            <a:endParaRPr lang="es-EC" sz="1355" b="1" dirty="0">
              <a:latin typeface="Arial" panose="020B0604020202020204" pitchFamily="34" charset="0"/>
              <a:cs typeface="Arial" panose="020B0604020202020204" pitchFamily="34" charset="0"/>
            </a:endParaRPr>
          </a:p>
        </p:txBody>
      </p:sp>
      <p:sp>
        <p:nvSpPr>
          <p:cNvPr id="43" name="CuadroTexto 42"/>
          <p:cNvSpPr txBox="1"/>
          <p:nvPr/>
        </p:nvSpPr>
        <p:spPr>
          <a:xfrm>
            <a:off x="7194978" y="2979284"/>
            <a:ext cx="4643252" cy="1754326"/>
          </a:xfrm>
          <a:prstGeom prst="rect">
            <a:avLst/>
          </a:prstGeom>
          <a:noFill/>
        </p:spPr>
        <p:txBody>
          <a:bodyPr wrap="square">
            <a:spAutoFit/>
          </a:bodyPr>
          <a:lstStyle/>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ALC-INTEGRANTES CIUDADANOS DEL CASCO URBANO - ORGANIZACIONES</a:t>
            </a:r>
          </a:p>
          <a:p>
            <a:pPr algn="just"/>
            <a:endParaRPr lang="es-ES" sz="1200" b="1" dirty="0">
              <a:latin typeface="Arial" panose="020B0604020202020204" pitchFamily="34" charset="0"/>
              <a:cs typeface="Arial" panose="020B0604020202020204" pitchFamily="34" charset="0"/>
            </a:endParaRPr>
          </a:p>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TÉCNICOS DEL “LLAKIK WASI”</a:t>
            </a:r>
            <a:endParaRPr lang="es-ES" sz="1200" b="1" dirty="0">
              <a:solidFill>
                <a:srgbClr val="4421FF"/>
              </a:solidFill>
              <a:latin typeface="Arial" panose="020B0604020202020204" pitchFamily="34" charset="0"/>
              <a:cs typeface="Arial" panose="020B0604020202020204" pitchFamily="34" charset="0"/>
            </a:endParaRPr>
          </a:p>
          <a:p>
            <a:pPr algn="just"/>
            <a:endParaRPr lang="es-ES" sz="1200" b="1" dirty="0">
              <a:solidFill>
                <a:srgbClr val="4421FF"/>
              </a:solidFill>
              <a:latin typeface="Arial" panose="020B0604020202020204" pitchFamily="34" charset="0"/>
              <a:cs typeface="Arial" panose="020B0604020202020204" pitchFamily="34" charset="0"/>
            </a:endParaRPr>
          </a:p>
          <a:p>
            <a:pPr algn="just"/>
            <a:r>
              <a:rPr lang="es-ES" sz="1200" dirty="0"/>
              <a:t>Su responsabilidad es velar el proceso de la deliberación pública y evaluación del informe institucional, verificar la convocatoria a la deliberación pública, participar en la construcción de la metodología de las mesas de trabajo y sistematizar los aportes ciudadanos. </a:t>
            </a:r>
          </a:p>
        </p:txBody>
      </p:sp>
      <p:cxnSp>
        <p:nvCxnSpPr>
          <p:cNvPr id="74" name="Conector recto 73"/>
          <p:cNvCxnSpPr/>
          <p:nvPr/>
        </p:nvCxnSpPr>
        <p:spPr>
          <a:xfrm>
            <a:off x="2032379" y="2063997"/>
            <a:ext cx="7361641" cy="0"/>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77" name="Conector recto de flecha 76"/>
          <p:cNvCxnSpPr/>
          <p:nvPr/>
        </p:nvCxnSpPr>
        <p:spPr>
          <a:xfrm>
            <a:off x="9372493" y="2047395"/>
            <a:ext cx="0" cy="396000"/>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ector recto de flecha 77"/>
          <p:cNvCxnSpPr/>
          <p:nvPr/>
        </p:nvCxnSpPr>
        <p:spPr>
          <a:xfrm>
            <a:off x="2032379" y="2092991"/>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9" name="Conector recto 2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4" name="Elipse 3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40" name="Grupo 39"/>
          <p:cNvGrpSpPr/>
          <p:nvPr/>
        </p:nvGrpSpPr>
        <p:grpSpPr>
          <a:xfrm>
            <a:off x="336910" y="863231"/>
            <a:ext cx="2104012" cy="899965"/>
            <a:chOff x="7489001" y="2457381"/>
            <a:chExt cx="2104012" cy="899965"/>
          </a:xfrm>
        </p:grpSpPr>
        <p:sp>
          <p:nvSpPr>
            <p:cNvPr id="42" name="Rectángulo 41"/>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sp>
        <p:nvSpPr>
          <p:cNvPr id="46" name="CuadroTexto 45"/>
          <p:cNvSpPr txBox="1"/>
          <p:nvPr/>
        </p:nvSpPr>
        <p:spPr>
          <a:xfrm>
            <a:off x="2407125" y="5104917"/>
            <a:ext cx="6965368" cy="1200329"/>
          </a:xfrm>
          <a:prstGeom prst="rect">
            <a:avLst/>
          </a:prstGeom>
          <a:noFill/>
        </p:spPr>
        <p:txBody>
          <a:bodyPr wrap="square">
            <a:spAutoFit/>
          </a:bodyPr>
          <a:lstStyle/>
          <a:p>
            <a:pPr algn="ctr"/>
            <a:r>
              <a:rPr lang="es-EC" dirty="0"/>
              <a:t>La instancia de participación recibe las peticiones de la Asamblea Ciudadana Local y organiza un Equipo Técnico Mixto integrado de forma equitativa entre ciudadanos y técnicos del “LLAKIK WASI”, el cual define objetivos, cronograma y responsables.</a:t>
            </a:r>
          </a:p>
        </p:txBody>
      </p:sp>
      <p:pic>
        <p:nvPicPr>
          <p:cNvPr id="49" name="Imagen 48">
            <a:extLst>
              <a:ext uri="{FF2B5EF4-FFF2-40B4-BE49-F238E27FC236}">
                <a16:creationId xmlns:a16="http://schemas.microsoft.com/office/drawing/2014/main" id="{8DC7EE0C-4C7F-478E-9D49-D8DAC201FF48}"/>
              </a:ext>
            </a:extLst>
          </p:cNvPr>
          <p:cNvPicPr>
            <a:picLocks noChangeAspect="1"/>
          </p:cNvPicPr>
          <p:nvPr/>
        </p:nvPicPr>
        <p:blipFill>
          <a:blip r:embed="rId6"/>
          <a:stretch>
            <a:fillRect/>
          </a:stretch>
        </p:blipFill>
        <p:spPr>
          <a:xfrm>
            <a:off x="8890974" y="2455"/>
            <a:ext cx="3299756" cy="1079442"/>
          </a:xfrm>
          <a:prstGeom prst="rect">
            <a:avLst/>
          </a:prstGeom>
        </p:spPr>
      </p:pic>
      <p:pic>
        <p:nvPicPr>
          <p:cNvPr id="50" name="Imagen 49">
            <a:extLst>
              <a:ext uri="{FF2B5EF4-FFF2-40B4-BE49-F238E27FC236}">
                <a16:creationId xmlns:a16="http://schemas.microsoft.com/office/drawing/2014/main" id="{04AA364D-CB22-4F73-BA27-13A84055B4E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51" name="Rectangle 43">
            <a:extLst>
              <a:ext uri="{FF2B5EF4-FFF2-40B4-BE49-F238E27FC236}">
                <a16:creationId xmlns:a16="http://schemas.microsoft.com/office/drawing/2014/main" id="{4763A11F-2188-4B47-ADBA-46FFBBA0AF27}"/>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2" name="Grupo 1"/>
          <p:cNvGrpSpPr/>
          <p:nvPr/>
        </p:nvGrpSpPr>
        <p:grpSpPr>
          <a:xfrm>
            <a:off x="298062" y="851018"/>
            <a:ext cx="3967502" cy="544990"/>
            <a:chOff x="2496489" y="2457381"/>
            <a:chExt cx="2104012" cy="899965"/>
          </a:xfrm>
        </p:grpSpPr>
        <p:sp>
          <p:nvSpPr>
            <p:cNvPr id="5" name="Rectángulo 4"/>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30" name="CuadroTexto 129"/>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800" kern="1200" dirty="0"/>
                <a:t>2.- CONSULTA CIUDADANA</a:t>
              </a:r>
            </a:p>
          </p:txBody>
        </p:sp>
      </p:grpSp>
      <p:pic>
        <p:nvPicPr>
          <p:cNvPr id="3" name="An-YMlgiN-yyUqf7W86f8NPlo_CJnzswk4jp-3ND4aPiRgjt92rR3GQDIIJFJgIQfnChSXrNdAVydads8O0iwR_4">
            <a:hlinkClick r:id="" action="ppaction://media"/>
          </p:cNvPr>
          <p:cNvPicPr>
            <a:picLocks noChangeAspect="1"/>
          </p:cNvPicPr>
          <p:nvPr>
            <a:videoFile r:link="rId1"/>
            <p:extLst>
              <p:ext uri="{DAA4B4D4-6D71-4841-9C94-3DE7FCFB9230}">
                <p14:media xmlns:p14="http://schemas.microsoft.com/office/powerpoint/2010/main" r:embed="rId2">
                  <p14:trim end="16288"/>
                  <p14:bmkLst>
                    <p14:bmk name="Marcador 1" time="34826"/>
                  </p14:bmkLst>
                </p14:media>
              </p:ext>
            </p:extLst>
          </p:nvPr>
        </p:nvPicPr>
        <p:blipFill>
          <a:blip r:embed="rId9"/>
          <a:stretch>
            <a:fillRect/>
          </a:stretch>
        </p:blipFill>
        <p:spPr>
          <a:xfrm>
            <a:off x="1982890" y="1447750"/>
            <a:ext cx="8226219" cy="4627248"/>
          </a:xfrm>
          <a:prstGeom prst="rect">
            <a:avLst/>
          </a:prstGeom>
        </p:spPr>
      </p:pic>
      <p:pic>
        <p:nvPicPr>
          <p:cNvPr id="41" name="Imagen 40">
            <a:extLst>
              <a:ext uri="{FF2B5EF4-FFF2-40B4-BE49-F238E27FC236}">
                <a16:creationId xmlns:a16="http://schemas.microsoft.com/office/drawing/2014/main" id="{79FB6BA6-EED6-4D8E-9C62-91F8762DD118}"/>
              </a:ext>
            </a:extLst>
          </p:cNvPr>
          <p:cNvPicPr>
            <a:picLocks noChangeAspect="1"/>
          </p:cNvPicPr>
          <p:nvPr/>
        </p:nvPicPr>
        <p:blipFill>
          <a:blip r:embed="rId10"/>
          <a:stretch>
            <a:fillRect/>
          </a:stretch>
        </p:blipFill>
        <p:spPr>
          <a:xfrm>
            <a:off x="8890974" y="2455"/>
            <a:ext cx="3299756" cy="1079442"/>
          </a:xfrm>
          <a:prstGeom prst="rect">
            <a:avLst/>
          </a:prstGeom>
        </p:spPr>
      </p:pic>
      <p:pic>
        <p:nvPicPr>
          <p:cNvPr id="42" name="Imagen 41">
            <a:extLst>
              <a:ext uri="{FF2B5EF4-FFF2-40B4-BE49-F238E27FC236}">
                <a16:creationId xmlns:a16="http://schemas.microsoft.com/office/drawing/2014/main" id="{16C0DE02-6667-4805-BE8D-014B7A02357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3" name="Rectangle 43">
            <a:extLst>
              <a:ext uri="{FF2B5EF4-FFF2-40B4-BE49-F238E27FC236}">
                <a16:creationId xmlns:a16="http://schemas.microsoft.com/office/drawing/2014/main" id="{670814AA-FB96-47E9-8969-5A667E490E6E}"/>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9" name="Conector recto 2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4" name="Elipse 3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40" name="Grupo 39"/>
          <p:cNvGrpSpPr/>
          <p:nvPr/>
        </p:nvGrpSpPr>
        <p:grpSpPr>
          <a:xfrm>
            <a:off x="336910" y="863231"/>
            <a:ext cx="2854332" cy="899965"/>
            <a:chOff x="7489001" y="2457381"/>
            <a:chExt cx="2104012" cy="899965"/>
          </a:xfrm>
        </p:grpSpPr>
        <p:sp>
          <p:nvSpPr>
            <p:cNvPr id="42" name="Rectángulo 41"/>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grpSp>
        <p:nvGrpSpPr>
          <p:cNvPr id="48" name="Grupo 47"/>
          <p:cNvGrpSpPr/>
          <p:nvPr/>
        </p:nvGrpSpPr>
        <p:grpSpPr>
          <a:xfrm>
            <a:off x="1575007" y="2030994"/>
            <a:ext cx="3794515" cy="1300054"/>
            <a:chOff x="7404096" y="2457381"/>
            <a:chExt cx="2188917" cy="899965"/>
          </a:xfrm>
          <a:solidFill>
            <a:srgbClr val="7030A0"/>
          </a:solidFill>
        </p:grpSpPr>
        <p:sp>
          <p:nvSpPr>
            <p:cNvPr id="49" name="Rectángulo 48"/>
            <p:cNvSpPr/>
            <p:nvPr/>
          </p:nvSpPr>
          <p:spPr>
            <a:xfrm>
              <a:off x="7489001" y="2457381"/>
              <a:ext cx="2104012" cy="899965"/>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0" name="CuadroTexto 49"/>
            <p:cNvSpPr txBox="1"/>
            <p:nvPr/>
          </p:nvSpPr>
          <p:spPr>
            <a:xfrm>
              <a:off x="7404096" y="2457381"/>
              <a:ext cx="2188917" cy="8999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just" defTabSz="977900">
                <a:lnSpc>
                  <a:spcPct val="90000"/>
                </a:lnSpc>
                <a:spcBef>
                  <a:spcPct val="0"/>
                </a:spcBef>
                <a:spcAft>
                  <a:spcPct val="35000"/>
                </a:spcAft>
                <a:buNone/>
              </a:pPr>
              <a:r>
                <a:rPr lang="es-EC" b="1" u="sng" kern="1200" dirty="0"/>
                <a:t>Comisión 1</a:t>
              </a:r>
              <a:r>
                <a:rPr lang="es-EC" kern="1200" dirty="0"/>
                <a:t>: Liderada por el “LLAKIK WASI” y tendrá como integrantes ciudadanos y técnicos de la entidad.</a:t>
              </a:r>
            </a:p>
          </p:txBody>
        </p:sp>
      </p:grpSp>
      <p:sp>
        <p:nvSpPr>
          <p:cNvPr id="52" name="CuadroTexto 51"/>
          <p:cNvSpPr txBox="1"/>
          <p:nvPr/>
        </p:nvSpPr>
        <p:spPr>
          <a:xfrm>
            <a:off x="5792579" y="3933883"/>
            <a:ext cx="5927912" cy="1754326"/>
          </a:xfrm>
          <a:prstGeom prst="rect">
            <a:avLst/>
          </a:prstGeom>
          <a:solidFill>
            <a:schemeClr val="accent4">
              <a:lumMod val="60000"/>
              <a:lumOff val="40000"/>
            </a:schemeClr>
          </a:solidFill>
          <a:ln w="57150">
            <a:solidFill>
              <a:schemeClr val="accent4"/>
            </a:solidFill>
          </a:ln>
        </p:spPr>
        <p:txBody>
          <a:bodyPr wrap="square">
            <a:spAutoFit/>
          </a:bodyPr>
          <a:lstStyle/>
          <a:p>
            <a:pPr algn="just"/>
            <a:r>
              <a:rPr lang="es-EC" dirty="0"/>
              <a:t>Su responsabilidad es evaluar la gestión institucional, elaborar el informe de Rendición de Cuentas para el CPCCS, presentado a través de su plataforma virtual, redactar el informe de Rendición de Cuentas para la ciudadanía, en forma conjunta con la Asamblea Ciudadana o quien cumpla este rol.</a:t>
            </a:r>
          </a:p>
        </p:txBody>
      </p:sp>
      <p:cxnSp>
        <p:nvCxnSpPr>
          <p:cNvPr id="56" name="Conector: angular 55"/>
          <p:cNvCxnSpPr>
            <a:stCxn id="50" idx="0"/>
            <a:endCxn id="52" idx="0"/>
          </p:cNvCxnSpPr>
          <p:nvPr/>
        </p:nvCxnSpPr>
        <p:spPr>
          <a:xfrm rot="16200000" flipH="1">
            <a:off x="5162955" y="340303"/>
            <a:ext cx="1902889" cy="5284270"/>
          </a:xfrm>
          <a:prstGeom prst="bentConnector3">
            <a:avLst>
              <a:gd name="adj1" fmla="val -1201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2" name="CuadroTexto 61"/>
          <p:cNvSpPr txBox="1"/>
          <p:nvPr/>
        </p:nvSpPr>
        <p:spPr>
          <a:xfrm>
            <a:off x="6096000" y="6193053"/>
            <a:ext cx="1764024" cy="369332"/>
          </a:xfrm>
          <a:prstGeom prst="rect">
            <a:avLst/>
          </a:prstGeom>
          <a:noFill/>
        </p:spPr>
        <p:txBody>
          <a:bodyPr wrap="square">
            <a:spAutoFit/>
          </a:bodyPr>
          <a:lstStyle/>
          <a:p>
            <a:r>
              <a:rPr lang="es-EC" dirty="0"/>
              <a:t>Fases 2, 3 y 4</a:t>
            </a:r>
          </a:p>
        </p:txBody>
      </p:sp>
      <p:pic>
        <p:nvPicPr>
          <p:cNvPr id="46" name="Imagen 45">
            <a:extLst>
              <a:ext uri="{FF2B5EF4-FFF2-40B4-BE49-F238E27FC236}">
                <a16:creationId xmlns:a16="http://schemas.microsoft.com/office/drawing/2014/main" id="{815A2669-4D86-4EDB-8C96-6D5651534F2E}"/>
              </a:ext>
            </a:extLst>
          </p:cNvPr>
          <p:cNvPicPr>
            <a:picLocks noChangeAspect="1"/>
          </p:cNvPicPr>
          <p:nvPr/>
        </p:nvPicPr>
        <p:blipFill>
          <a:blip r:embed="rId6"/>
          <a:stretch>
            <a:fillRect/>
          </a:stretch>
        </p:blipFill>
        <p:spPr>
          <a:xfrm>
            <a:off x="8890974" y="2455"/>
            <a:ext cx="3299756" cy="1079442"/>
          </a:xfrm>
          <a:prstGeom prst="rect">
            <a:avLst/>
          </a:prstGeom>
        </p:spPr>
      </p:pic>
      <p:pic>
        <p:nvPicPr>
          <p:cNvPr id="47" name="Imagen 46">
            <a:extLst>
              <a:ext uri="{FF2B5EF4-FFF2-40B4-BE49-F238E27FC236}">
                <a16:creationId xmlns:a16="http://schemas.microsoft.com/office/drawing/2014/main" id="{778CBA7A-BF28-4091-93A6-C19A83274D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51" name="Rectangle 43">
            <a:extLst>
              <a:ext uri="{FF2B5EF4-FFF2-40B4-BE49-F238E27FC236}">
                <a16:creationId xmlns:a16="http://schemas.microsoft.com/office/drawing/2014/main" id="{41570DE0-3957-41FA-BA3C-186F0A82E57E}"/>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9" name="Conector recto 2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4" name="Elipse 3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40" name="Grupo 39"/>
          <p:cNvGrpSpPr/>
          <p:nvPr/>
        </p:nvGrpSpPr>
        <p:grpSpPr>
          <a:xfrm>
            <a:off x="336909" y="863231"/>
            <a:ext cx="2964117" cy="899965"/>
            <a:chOff x="7489001" y="2457381"/>
            <a:chExt cx="2104012" cy="899965"/>
          </a:xfrm>
        </p:grpSpPr>
        <p:sp>
          <p:nvSpPr>
            <p:cNvPr id="42" name="Rectángulo 41"/>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grpSp>
        <p:nvGrpSpPr>
          <p:cNvPr id="48" name="Grupo 47"/>
          <p:cNvGrpSpPr/>
          <p:nvPr/>
        </p:nvGrpSpPr>
        <p:grpSpPr>
          <a:xfrm>
            <a:off x="1575007" y="2030994"/>
            <a:ext cx="3794515" cy="1300054"/>
            <a:chOff x="7404096" y="2457381"/>
            <a:chExt cx="2188917" cy="899965"/>
          </a:xfrm>
          <a:solidFill>
            <a:srgbClr val="7030A0"/>
          </a:solidFill>
        </p:grpSpPr>
        <p:sp>
          <p:nvSpPr>
            <p:cNvPr id="49" name="Rectángulo 48"/>
            <p:cNvSpPr/>
            <p:nvPr/>
          </p:nvSpPr>
          <p:spPr>
            <a:xfrm>
              <a:off x="7489001" y="2457381"/>
              <a:ext cx="2104012" cy="899965"/>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0" name="CuadroTexto 49"/>
            <p:cNvSpPr txBox="1"/>
            <p:nvPr/>
          </p:nvSpPr>
          <p:spPr>
            <a:xfrm>
              <a:off x="7404096" y="2457381"/>
              <a:ext cx="2188917" cy="8999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just" defTabSz="977900">
                <a:lnSpc>
                  <a:spcPct val="90000"/>
                </a:lnSpc>
                <a:spcBef>
                  <a:spcPct val="0"/>
                </a:spcBef>
                <a:spcAft>
                  <a:spcPct val="35000"/>
                </a:spcAft>
                <a:buNone/>
              </a:pPr>
              <a:r>
                <a:rPr lang="es-EC" b="1" u="sng" kern="1200" dirty="0"/>
                <a:t>Comisión 2</a:t>
              </a:r>
              <a:r>
                <a:rPr lang="es-EC" kern="1200" dirty="0"/>
                <a:t>: Liderada por la ciudadanía</a:t>
              </a:r>
            </a:p>
            <a:p>
              <a:pPr marL="0" lvl="0" indent="0" algn="just" defTabSz="977900">
                <a:lnSpc>
                  <a:spcPct val="90000"/>
                </a:lnSpc>
                <a:spcBef>
                  <a:spcPct val="0"/>
                </a:spcBef>
                <a:spcAft>
                  <a:spcPct val="35000"/>
                </a:spcAft>
                <a:buNone/>
              </a:pPr>
              <a:r>
                <a:rPr lang="es-EC" kern="1200" dirty="0"/>
                <a:t>y conformada por ciudadanos y técnicos</a:t>
              </a:r>
            </a:p>
            <a:p>
              <a:pPr marL="0" lvl="0" indent="0" algn="just" defTabSz="977900">
                <a:lnSpc>
                  <a:spcPct val="90000"/>
                </a:lnSpc>
                <a:spcBef>
                  <a:spcPct val="0"/>
                </a:spcBef>
                <a:spcAft>
                  <a:spcPct val="35000"/>
                </a:spcAft>
                <a:buNone/>
              </a:pPr>
              <a:r>
                <a:rPr lang="es-EC" kern="1200" dirty="0"/>
                <a:t>del “LLAKIK WASI”.</a:t>
              </a:r>
            </a:p>
          </p:txBody>
        </p:sp>
      </p:grpSp>
      <p:sp>
        <p:nvSpPr>
          <p:cNvPr id="52" name="CuadroTexto 51"/>
          <p:cNvSpPr txBox="1"/>
          <p:nvPr/>
        </p:nvSpPr>
        <p:spPr>
          <a:xfrm>
            <a:off x="5792579" y="3933883"/>
            <a:ext cx="5927912" cy="1200329"/>
          </a:xfrm>
          <a:prstGeom prst="rect">
            <a:avLst/>
          </a:prstGeom>
          <a:solidFill>
            <a:schemeClr val="accent4">
              <a:lumMod val="60000"/>
              <a:lumOff val="40000"/>
            </a:schemeClr>
          </a:solidFill>
          <a:ln w="57150">
            <a:solidFill>
              <a:schemeClr val="accent4"/>
            </a:solidFill>
          </a:ln>
        </p:spPr>
        <p:txBody>
          <a:bodyPr wrap="square">
            <a:spAutoFit/>
          </a:bodyPr>
          <a:lstStyle/>
          <a:p>
            <a:pPr algn="just"/>
            <a:r>
              <a:rPr lang="es-EC" dirty="0"/>
              <a:t>Se encarga de verificar la convocatoria a la deliberación pública, participar en la construcción de la metodología de las mesas de trabajo y sistematizar los aportes ciudadanos. (Fase 3).</a:t>
            </a:r>
          </a:p>
        </p:txBody>
      </p:sp>
      <p:cxnSp>
        <p:nvCxnSpPr>
          <p:cNvPr id="56" name="Conector: angular 55"/>
          <p:cNvCxnSpPr>
            <a:stCxn id="50" idx="0"/>
            <a:endCxn id="52" idx="0"/>
          </p:cNvCxnSpPr>
          <p:nvPr/>
        </p:nvCxnSpPr>
        <p:spPr>
          <a:xfrm rot="16200000" flipH="1">
            <a:off x="5162955" y="340303"/>
            <a:ext cx="1902889" cy="5284270"/>
          </a:xfrm>
          <a:prstGeom prst="bentConnector3">
            <a:avLst>
              <a:gd name="adj1" fmla="val -1201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45" name="Imagen 44">
            <a:extLst>
              <a:ext uri="{FF2B5EF4-FFF2-40B4-BE49-F238E27FC236}">
                <a16:creationId xmlns:a16="http://schemas.microsoft.com/office/drawing/2014/main" id="{7AF925EA-C723-4D81-B489-E3D4D6F5A9FF}"/>
              </a:ext>
            </a:extLst>
          </p:cNvPr>
          <p:cNvPicPr>
            <a:picLocks noChangeAspect="1"/>
          </p:cNvPicPr>
          <p:nvPr/>
        </p:nvPicPr>
        <p:blipFill>
          <a:blip r:embed="rId6"/>
          <a:stretch>
            <a:fillRect/>
          </a:stretch>
        </p:blipFill>
        <p:spPr>
          <a:xfrm>
            <a:off x="8890974" y="2455"/>
            <a:ext cx="3299756" cy="1079442"/>
          </a:xfrm>
          <a:prstGeom prst="rect">
            <a:avLst/>
          </a:prstGeom>
        </p:spPr>
      </p:pic>
      <p:pic>
        <p:nvPicPr>
          <p:cNvPr id="46" name="Imagen 45">
            <a:extLst>
              <a:ext uri="{FF2B5EF4-FFF2-40B4-BE49-F238E27FC236}">
                <a16:creationId xmlns:a16="http://schemas.microsoft.com/office/drawing/2014/main" id="{4BCB8B04-BF92-49AC-B3CF-739F3786858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7" name="Rectangle 43">
            <a:extLst>
              <a:ext uri="{FF2B5EF4-FFF2-40B4-BE49-F238E27FC236}">
                <a16:creationId xmlns:a16="http://schemas.microsoft.com/office/drawing/2014/main" id="{9CB54615-1DAD-4665-B152-426F09CF0936}"/>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aphicFrame>
        <p:nvGraphicFramePr>
          <p:cNvPr id="5" name="Diagrama 4"/>
          <p:cNvGraphicFramePr/>
          <p:nvPr/>
        </p:nvGraphicFramePr>
        <p:xfrm>
          <a:off x="167876" y="1484055"/>
          <a:ext cx="11965604" cy="2313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0" name="Google Shape;125;g1ed7e3116c2_0_171"/>
          <p:cNvSpPr txBox="1"/>
          <p:nvPr/>
        </p:nvSpPr>
        <p:spPr>
          <a:xfrm>
            <a:off x="3208099" y="872500"/>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panose="020F0502020204030204"/>
                <a:ea typeface="Calibri" panose="020F0502020204030204"/>
                <a:cs typeface="Calibri" panose="020F0502020204030204"/>
                <a:sym typeface="Calibri" panose="020F0502020204030204"/>
              </a:rPr>
              <a:t>EVALUACIÓN</a:t>
            </a:r>
            <a:r>
              <a:rPr lang="en-US" sz="2800" b="1" dirty="0">
                <a:latin typeface="Calibri" panose="020F0502020204030204"/>
                <a:ea typeface="Calibri" panose="020F0502020204030204"/>
                <a:cs typeface="Calibri" panose="020F0502020204030204"/>
                <a:sym typeface="Calibri" panose="020F0502020204030204"/>
              </a:rPr>
              <a:t> DE LA </a:t>
            </a:r>
            <a:r>
              <a:rPr lang="en-US" sz="2800" b="1" dirty="0" err="1">
                <a:latin typeface="Calibri" panose="020F0502020204030204"/>
                <a:ea typeface="Calibri" panose="020F0502020204030204"/>
                <a:cs typeface="Calibri" panose="020F0502020204030204"/>
                <a:sym typeface="Calibri" panose="020F0502020204030204"/>
              </a:rPr>
              <a:t>GESTIÓN</a:t>
            </a:r>
            <a:endParaRPr lang="en-US" sz="2800" b="1" dirty="0">
              <a:latin typeface="Calibri" panose="020F0502020204030204"/>
              <a:ea typeface="Calibri" panose="020F0502020204030204"/>
              <a:cs typeface="Calibri" panose="020F0502020204030204"/>
              <a:sym typeface="Calibri" panose="020F0502020204030204"/>
            </a:endParaRPr>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2" name="Grupo 1"/>
          <p:cNvGrpSpPr/>
          <p:nvPr/>
        </p:nvGrpSpPr>
        <p:grpSpPr>
          <a:xfrm>
            <a:off x="86993" y="4065879"/>
            <a:ext cx="3009773" cy="1687221"/>
            <a:chOff x="1121" y="2449365"/>
            <a:chExt cx="2383945" cy="866110"/>
          </a:xfrm>
          <a:solidFill>
            <a:schemeClr val="accent4">
              <a:lumMod val="40000"/>
              <a:lumOff val="60000"/>
            </a:schemeClr>
          </a:solidFill>
        </p:grpSpPr>
        <p:sp>
          <p:nvSpPr>
            <p:cNvPr id="3" name="Rectángulo 2"/>
            <p:cNvSpPr/>
            <p:nvPr/>
          </p:nvSpPr>
          <p:spPr>
            <a:xfrm>
              <a:off x="1121" y="2449365"/>
              <a:ext cx="2383945" cy="866110"/>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 name="CuadroTexto 3"/>
            <p:cNvSpPr txBox="1"/>
            <p:nvPr/>
          </p:nvSpPr>
          <p:spPr>
            <a:xfrm>
              <a:off x="1121" y="2449365"/>
              <a:ext cx="2383945" cy="86611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Es el momento de hacer una evaluación de la gestión institucional y a partir de esa evaluación escribir el respectivo </a:t>
              </a:r>
              <a:r>
                <a:rPr lang="es-EC" sz="1600" b="1" kern="1200" dirty="0">
                  <a:solidFill>
                    <a:schemeClr val="tx1"/>
                  </a:solidFill>
                </a:rPr>
                <a:t>INFORME</a:t>
              </a:r>
              <a:r>
                <a:rPr lang="es-EC" sz="1600" kern="1200" dirty="0">
                  <a:solidFill>
                    <a:schemeClr val="tx1"/>
                  </a:solidFill>
                </a:rPr>
                <a:t>, tarea a cargo de la comisión liderada por el “LLAKIK WASI”.</a:t>
              </a:r>
            </a:p>
          </p:txBody>
        </p:sp>
      </p:grpSp>
      <p:grpSp>
        <p:nvGrpSpPr>
          <p:cNvPr id="6" name="Grupo 5"/>
          <p:cNvGrpSpPr/>
          <p:nvPr/>
        </p:nvGrpSpPr>
        <p:grpSpPr>
          <a:xfrm>
            <a:off x="3440587" y="4065878"/>
            <a:ext cx="2684275" cy="1687221"/>
            <a:chOff x="3788680" y="1377820"/>
            <a:chExt cx="2184193" cy="934261"/>
          </a:xfrm>
          <a:solidFill>
            <a:schemeClr val="bg1">
              <a:lumMod val="85000"/>
            </a:schemeClr>
          </a:solidFill>
        </p:grpSpPr>
        <p:sp>
          <p:nvSpPr>
            <p:cNvPr id="139" name="Rectángulo 138"/>
            <p:cNvSpPr/>
            <p:nvPr/>
          </p:nvSpPr>
          <p:spPr>
            <a:xfrm>
              <a:off x="3788680" y="1377820"/>
              <a:ext cx="2184193" cy="934261"/>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0" name="CuadroTexto 139"/>
            <p:cNvSpPr txBox="1"/>
            <p:nvPr/>
          </p:nvSpPr>
          <p:spPr>
            <a:xfrm>
              <a:off x="3788680" y="1377820"/>
              <a:ext cx="2184193" cy="93426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El “LLAKIK WASI” llena el formulario de Rendición de Cuentas en formato Excel establecido por el CPCCS, el cual ayudará a organizar la información recopilada</a:t>
              </a:r>
            </a:p>
          </p:txBody>
        </p:sp>
      </p:grpSp>
      <p:grpSp>
        <p:nvGrpSpPr>
          <p:cNvPr id="141" name="Grupo 140"/>
          <p:cNvGrpSpPr/>
          <p:nvPr/>
        </p:nvGrpSpPr>
        <p:grpSpPr>
          <a:xfrm>
            <a:off x="6555684" y="4043778"/>
            <a:ext cx="2881837" cy="1498704"/>
            <a:chOff x="7107037" y="1366943"/>
            <a:chExt cx="2184193" cy="934261"/>
          </a:xfrm>
          <a:solidFill>
            <a:schemeClr val="accent6">
              <a:lumMod val="40000"/>
              <a:lumOff val="60000"/>
            </a:schemeClr>
          </a:solidFill>
        </p:grpSpPr>
        <p:sp>
          <p:nvSpPr>
            <p:cNvPr id="142" name="Rectángulo 141"/>
            <p:cNvSpPr/>
            <p:nvPr/>
          </p:nvSpPr>
          <p:spPr>
            <a:xfrm>
              <a:off x="7107037" y="1366943"/>
              <a:ext cx="2184193" cy="934261"/>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p:cNvSpPr txBox="1"/>
            <p:nvPr/>
          </p:nvSpPr>
          <p:spPr>
            <a:xfrm>
              <a:off x="7107037" y="1366943"/>
              <a:ext cx="2184193" cy="93426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El informe de Rendición de Cuentas para la ciudadanía debe ser aprobado por la máxima autoridad del “LLAKIK WASI”.</a:t>
              </a:r>
            </a:p>
          </p:txBody>
        </p:sp>
      </p:grpSp>
      <p:sp>
        <p:nvSpPr>
          <p:cNvPr id="145" name="CuadroTexto 144"/>
          <p:cNvSpPr txBox="1"/>
          <p:nvPr/>
        </p:nvSpPr>
        <p:spPr>
          <a:xfrm>
            <a:off x="9705976" y="4065879"/>
            <a:ext cx="2326860" cy="1815882"/>
          </a:xfrm>
          <a:prstGeom prst="rect">
            <a:avLst/>
          </a:prstGeom>
          <a:solidFill>
            <a:schemeClr val="accent4">
              <a:lumMod val="40000"/>
              <a:lumOff val="60000"/>
            </a:schemeClr>
          </a:solidFill>
        </p:spPr>
        <p:txBody>
          <a:bodyPr wrap="square">
            <a:spAutoFit/>
          </a:bodyPr>
          <a:lstStyle/>
          <a:p>
            <a:pPr algn="just"/>
            <a:r>
              <a:rPr lang="es-EC" sz="1600" dirty="0"/>
              <a:t>El “LLAKIK WASI” deberá enviar el informe narrativo a la Asamblea Ciudadana Local - o quien cumpla tales funciones - por lo menos 15 días antes de la deliberación.</a:t>
            </a:r>
          </a:p>
        </p:txBody>
      </p:sp>
      <p:pic>
        <p:nvPicPr>
          <p:cNvPr id="49" name="Imagen 48">
            <a:extLst>
              <a:ext uri="{FF2B5EF4-FFF2-40B4-BE49-F238E27FC236}">
                <a16:creationId xmlns:a16="http://schemas.microsoft.com/office/drawing/2014/main" id="{1134BA65-3A89-4D36-BED9-6253F1330370}"/>
              </a:ext>
            </a:extLst>
          </p:cNvPr>
          <p:cNvPicPr>
            <a:picLocks noChangeAspect="1"/>
          </p:cNvPicPr>
          <p:nvPr/>
        </p:nvPicPr>
        <p:blipFill>
          <a:blip r:embed="rId12"/>
          <a:stretch>
            <a:fillRect/>
          </a:stretch>
        </p:blipFill>
        <p:spPr>
          <a:xfrm>
            <a:off x="8890974" y="2455"/>
            <a:ext cx="3299756" cy="1079442"/>
          </a:xfrm>
          <a:prstGeom prst="rect">
            <a:avLst/>
          </a:prstGeom>
        </p:spPr>
      </p:pic>
      <p:pic>
        <p:nvPicPr>
          <p:cNvPr id="50" name="Imagen 49">
            <a:extLst>
              <a:ext uri="{FF2B5EF4-FFF2-40B4-BE49-F238E27FC236}">
                <a16:creationId xmlns:a16="http://schemas.microsoft.com/office/drawing/2014/main" id="{A27B8A75-5EFB-42B7-A558-EBAD0877EC3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51" name="Rectangle 43">
            <a:extLst>
              <a:ext uri="{FF2B5EF4-FFF2-40B4-BE49-F238E27FC236}">
                <a16:creationId xmlns:a16="http://schemas.microsoft.com/office/drawing/2014/main" id="{A4CC8F01-66D2-4AF9-9792-ACF5DF65C791}"/>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aphicFrame>
        <p:nvGraphicFramePr>
          <p:cNvPr id="5" name="Diagrama 4"/>
          <p:cNvGraphicFramePr/>
          <p:nvPr/>
        </p:nvGraphicFramePr>
        <p:xfrm>
          <a:off x="167876" y="1484055"/>
          <a:ext cx="11965604" cy="411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0" name="Google Shape;125;g1ed7e3116c2_0_171"/>
          <p:cNvSpPr txBox="1"/>
          <p:nvPr/>
        </p:nvSpPr>
        <p:spPr>
          <a:xfrm>
            <a:off x="3341405" y="872182"/>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panose="020F0502020204030204"/>
                <a:ea typeface="Calibri" panose="020F0502020204030204"/>
                <a:cs typeface="Calibri" panose="020F0502020204030204"/>
                <a:sym typeface="Calibri" panose="020F0502020204030204"/>
              </a:rPr>
              <a:t>DELIBERACIÓN</a:t>
            </a:r>
            <a:r>
              <a:rPr lang="en-US" sz="2800" b="1" dirty="0">
                <a:latin typeface="Calibri" panose="020F0502020204030204"/>
                <a:ea typeface="Calibri" panose="020F0502020204030204"/>
                <a:cs typeface="Calibri" panose="020F0502020204030204"/>
                <a:sym typeface="Calibri" panose="020F0502020204030204"/>
              </a:rPr>
              <a:t> </a:t>
            </a:r>
            <a:r>
              <a:rPr lang="en-US" sz="2800" b="1" dirty="0" err="1">
                <a:latin typeface="Calibri" panose="020F0502020204030204"/>
                <a:ea typeface="Calibri" panose="020F0502020204030204"/>
                <a:cs typeface="Calibri" panose="020F0502020204030204"/>
                <a:sym typeface="Calibri" panose="020F0502020204030204"/>
              </a:rPr>
              <a:t>PÚBLICA</a:t>
            </a:r>
            <a:endParaRPr lang="en-US" sz="2800" b="1" dirty="0">
              <a:latin typeface="Calibri" panose="020F0502020204030204"/>
              <a:ea typeface="Calibri" panose="020F0502020204030204"/>
              <a:cs typeface="Calibri" panose="020F0502020204030204"/>
              <a:sym typeface="Calibri" panose="020F0502020204030204"/>
            </a:endParaRPr>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9" name="Imagen 38">
            <a:extLst>
              <a:ext uri="{FF2B5EF4-FFF2-40B4-BE49-F238E27FC236}">
                <a16:creationId xmlns:a16="http://schemas.microsoft.com/office/drawing/2014/main" id="{4132D5BE-B248-4D43-9A07-0FF19A73E9A8}"/>
              </a:ext>
            </a:extLst>
          </p:cNvPr>
          <p:cNvPicPr>
            <a:picLocks noChangeAspect="1"/>
          </p:cNvPicPr>
          <p:nvPr/>
        </p:nvPicPr>
        <p:blipFill>
          <a:blip r:embed="rId12"/>
          <a:stretch>
            <a:fillRect/>
          </a:stretch>
        </p:blipFill>
        <p:spPr>
          <a:xfrm>
            <a:off x="8890974" y="2455"/>
            <a:ext cx="3299756" cy="1079442"/>
          </a:xfrm>
          <a:prstGeom prst="rect">
            <a:avLst/>
          </a:prstGeom>
        </p:spPr>
      </p:pic>
      <p:pic>
        <p:nvPicPr>
          <p:cNvPr id="40" name="Imagen 39">
            <a:extLst>
              <a:ext uri="{FF2B5EF4-FFF2-40B4-BE49-F238E27FC236}">
                <a16:creationId xmlns:a16="http://schemas.microsoft.com/office/drawing/2014/main" id="{C22EEC19-5799-4E0A-B5A7-6DAC05E0E42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1" name="Rectangle 43">
            <a:extLst>
              <a:ext uri="{FF2B5EF4-FFF2-40B4-BE49-F238E27FC236}">
                <a16:creationId xmlns:a16="http://schemas.microsoft.com/office/drawing/2014/main" id="{815EC6B5-521B-485C-8E70-950903B31F42}"/>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lang="es-EC" sz="2400" kern="1200" noProof="0" dirty="0">
                <a:solidFill>
                  <a:schemeClr val="tx1"/>
                </a:solidFill>
              </a:endParaRPr>
            </a:p>
          </p:txBody>
        </p:sp>
      </p:grpSp>
      <p:grpSp>
        <p:nvGrpSpPr>
          <p:cNvPr id="3" name="Grupo 2"/>
          <p:cNvGrpSpPr/>
          <p:nvPr/>
        </p:nvGrpSpPr>
        <p:grpSpPr>
          <a:xfrm>
            <a:off x="2692035" y="2181573"/>
            <a:ext cx="3046124" cy="1106686"/>
            <a:chOff x="0" y="2084573"/>
            <a:chExt cx="3046124" cy="1106686"/>
          </a:xfrm>
        </p:grpSpPr>
        <p:sp>
          <p:nvSpPr>
            <p:cNvPr id="4" name="Rectángulo 3"/>
            <p:cNvSpPr/>
            <p:nvPr/>
          </p:nvSpPr>
          <p:spPr>
            <a:xfrm>
              <a:off x="0" y="2084573"/>
              <a:ext cx="3046124" cy="1106686"/>
            </a:xfrm>
            <a:prstGeom prst="rect">
              <a:avLst/>
            </a:prstGeom>
            <a:solidFill>
              <a:schemeClr val="accent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6" name="CuadroTexto 5"/>
            <p:cNvSpPr txBox="1"/>
            <p:nvPr/>
          </p:nvSpPr>
          <p:spPr>
            <a:xfrm>
              <a:off x="0" y="2084573"/>
              <a:ext cx="3046124"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LA ASAMBLEA CIUDADANA LOCAL EVALÚA EL INFORME DE RENDICIÓN DE CUENTAS</a:t>
              </a:r>
            </a:p>
          </p:txBody>
        </p:sp>
      </p:grpSp>
      <p:grpSp>
        <p:nvGrpSpPr>
          <p:cNvPr id="141" name="Grupo 140"/>
          <p:cNvGrpSpPr/>
          <p:nvPr/>
        </p:nvGrpSpPr>
        <p:grpSpPr>
          <a:xfrm>
            <a:off x="5738159" y="4101763"/>
            <a:ext cx="5160327" cy="1491516"/>
            <a:chOff x="3380707" y="2082505"/>
            <a:chExt cx="2587302" cy="1106686"/>
          </a:xfrm>
        </p:grpSpPr>
        <p:sp>
          <p:nvSpPr>
            <p:cNvPr id="142" name="Rectángulo 141"/>
            <p:cNvSpPr/>
            <p:nvPr/>
          </p:nvSpPr>
          <p:spPr>
            <a:xfrm>
              <a:off x="3380707" y="2082505"/>
              <a:ext cx="2587302" cy="1106686"/>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p:cNvSpPr txBox="1"/>
            <p:nvPr/>
          </p:nvSpPr>
          <p:spPr>
            <a:xfrm>
              <a:off x="3485736" y="2082505"/>
              <a:ext cx="2377244"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Conjuntamente con la comisión liderada por la ciudadanía, una suerte de sorteo en el cual se nombre un orador u oradora para que presente dichas opiniones en la deliberación pública.</a:t>
              </a:r>
            </a:p>
          </p:txBody>
        </p:sp>
      </p:grpSp>
      <p:cxnSp>
        <p:nvCxnSpPr>
          <p:cNvPr id="144" name="Conector: angular 143"/>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47" name="Imagen 46">
            <a:extLst>
              <a:ext uri="{FF2B5EF4-FFF2-40B4-BE49-F238E27FC236}">
                <a16:creationId xmlns:a16="http://schemas.microsoft.com/office/drawing/2014/main" id="{54990718-ACF9-4C8C-9EF3-9B2A12E976AD}"/>
              </a:ext>
            </a:extLst>
          </p:cNvPr>
          <p:cNvPicPr>
            <a:picLocks noChangeAspect="1"/>
          </p:cNvPicPr>
          <p:nvPr/>
        </p:nvPicPr>
        <p:blipFill>
          <a:blip r:embed="rId7"/>
          <a:stretch>
            <a:fillRect/>
          </a:stretch>
        </p:blipFill>
        <p:spPr>
          <a:xfrm>
            <a:off x="8890974" y="2455"/>
            <a:ext cx="3299756" cy="1079442"/>
          </a:xfrm>
          <a:prstGeom prst="rect">
            <a:avLst/>
          </a:prstGeom>
        </p:spPr>
      </p:pic>
      <p:pic>
        <p:nvPicPr>
          <p:cNvPr id="48" name="Imagen 47">
            <a:extLst>
              <a:ext uri="{FF2B5EF4-FFF2-40B4-BE49-F238E27FC236}">
                <a16:creationId xmlns:a16="http://schemas.microsoft.com/office/drawing/2014/main" id="{A6BA8684-C3A9-449C-A3A7-C31AC678F12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9" name="Rectangle 43">
            <a:extLst>
              <a:ext uri="{FF2B5EF4-FFF2-40B4-BE49-F238E27FC236}">
                <a16:creationId xmlns:a16="http://schemas.microsoft.com/office/drawing/2014/main" id="{A29F69DE-BA48-4807-98E2-BA1E2B3E677D}"/>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lang="es-EC" sz="2400" kern="1200" noProof="0" dirty="0">
                <a:solidFill>
                  <a:schemeClr val="tx1"/>
                </a:solidFill>
              </a:endParaRPr>
            </a:p>
          </p:txBody>
        </p:sp>
      </p:grpSp>
      <p:grpSp>
        <p:nvGrpSpPr>
          <p:cNvPr id="5" name="Grupo 4"/>
          <p:cNvGrpSpPr/>
          <p:nvPr/>
        </p:nvGrpSpPr>
        <p:grpSpPr>
          <a:xfrm>
            <a:off x="2692035" y="2370435"/>
            <a:ext cx="2844000" cy="1346541"/>
            <a:chOff x="3380707" y="2082505"/>
            <a:chExt cx="2587302" cy="1106686"/>
          </a:xfrm>
        </p:grpSpPr>
        <p:sp>
          <p:nvSpPr>
            <p:cNvPr id="130" name="Rectángulo 129"/>
            <p:cNvSpPr/>
            <p:nvPr/>
          </p:nvSpPr>
          <p:spPr>
            <a:xfrm>
              <a:off x="3380707" y="2082505"/>
              <a:ext cx="2587302" cy="1106686"/>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5" name="CuadroTexto 144"/>
            <p:cNvSpPr txBox="1"/>
            <p:nvPr/>
          </p:nvSpPr>
          <p:spPr>
            <a:xfrm>
              <a:off x="3380707" y="2082505"/>
              <a:ext cx="2587302"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DIFUSIÓN PREVIA DEL INFORME DE RENDICIÓN DE CUENTAS</a:t>
              </a:r>
            </a:p>
          </p:txBody>
        </p:sp>
      </p:grpSp>
      <p:grpSp>
        <p:nvGrpSpPr>
          <p:cNvPr id="146" name="Grupo 145"/>
          <p:cNvGrpSpPr/>
          <p:nvPr/>
        </p:nvGrpSpPr>
        <p:grpSpPr>
          <a:xfrm>
            <a:off x="5738159" y="4101762"/>
            <a:ext cx="6125290" cy="2000815"/>
            <a:chOff x="3380707" y="2082505"/>
            <a:chExt cx="2587302" cy="1106686"/>
          </a:xfrm>
          <a:solidFill>
            <a:schemeClr val="accent1">
              <a:lumMod val="75000"/>
            </a:schemeClr>
          </a:solidFill>
        </p:grpSpPr>
        <p:sp>
          <p:nvSpPr>
            <p:cNvPr id="147" name="Rectángulo 146"/>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8" name="CuadroTexto 147"/>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El “LLAKIK WASI” y la Comisión liderada por la ciudadanía difundirán a través de todos los medios posibles el Informe de Rendición de Cuentas entregado a la Asamblea Ciudadana Local, así como las fechas y lugares en los que se realizarán el o los eventos de deliberación pública.</a:t>
              </a:r>
            </a:p>
          </p:txBody>
        </p:sp>
      </p:grpSp>
      <p:cxnSp>
        <p:nvCxnSpPr>
          <p:cNvPr id="149" name="Conector: angular 148"/>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47" name="Imagen 46">
            <a:extLst>
              <a:ext uri="{FF2B5EF4-FFF2-40B4-BE49-F238E27FC236}">
                <a16:creationId xmlns:a16="http://schemas.microsoft.com/office/drawing/2014/main" id="{8F75A88F-A4C8-4D8D-B18D-891BC82884B1}"/>
              </a:ext>
            </a:extLst>
          </p:cNvPr>
          <p:cNvPicPr>
            <a:picLocks noChangeAspect="1"/>
          </p:cNvPicPr>
          <p:nvPr/>
        </p:nvPicPr>
        <p:blipFill>
          <a:blip r:embed="rId7"/>
          <a:stretch>
            <a:fillRect/>
          </a:stretch>
        </p:blipFill>
        <p:spPr>
          <a:xfrm>
            <a:off x="8890974" y="2455"/>
            <a:ext cx="3299756" cy="1079442"/>
          </a:xfrm>
          <a:prstGeom prst="rect">
            <a:avLst/>
          </a:prstGeom>
        </p:spPr>
      </p:pic>
      <p:pic>
        <p:nvPicPr>
          <p:cNvPr id="48" name="Imagen 47">
            <a:extLst>
              <a:ext uri="{FF2B5EF4-FFF2-40B4-BE49-F238E27FC236}">
                <a16:creationId xmlns:a16="http://schemas.microsoft.com/office/drawing/2014/main" id="{DF813A50-7EE8-4A35-9C94-73D9F75BCB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9" name="Rectangle 43">
            <a:extLst>
              <a:ext uri="{FF2B5EF4-FFF2-40B4-BE49-F238E27FC236}">
                <a16:creationId xmlns:a16="http://schemas.microsoft.com/office/drawing/2014/main" id="{3CCF618E-732F-4308-B928-AF9CB818492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lang="es-EC" sz="2400" kern="1200" noProof="0" dirty="0">
                <a:solidFill>
                  <a:schemeClr val="tx1"/>
                </a:solidFill>
              </a:endParaRPr>
            </a:p>
          </p:txBody>
        </p:sp>
      </p:grpSp>
      <p:cxnSp>
        <p:nvCxnSpPr>
          <p:cNvPr id="149" name="Conector: angular 148"/>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upo 2"/>
          <p:cNvGrpSpPr/>
          <p:nvPr/>
        </p:nvGrpSpPr>
        <p:grpSpPr>
          <a:xfrm>
            <a:off x="2692035" y="2138644"/>
            <a:ext cx="3294774" cy="1106686"/>
            <a:chOff x="6566481" y="2072514"/>
            <a:chExt cx="2587302" cy="1106686"/>
          </a:xfrm>
        </p:grpSpPr>
        <p:sp>
          <p:nvSpPr>
            <p:cNvPr id="4" name="Rectángulo 3"/>
            <p:cNvSpPr/>
            <p:nvPr/>
          </p:nvSpPr>
          <p:spPr>
            <a:xfrm>
              <a:off x="6566481" y="2072514"/>
              <a:ext cx="2587302" cy="1106686"/>
            </a:xfrm>
            <a:prstGeom prst="rect">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6" name="CuadroTexto 5"/>
            <p:cNvSpPr txBox="1"/>
            <p:nvPr/>
          </p:nvSpPr>
          <p:spPr>
            <a:xfrm>
              <a:off x="6566481" y="2072514"/>
              <a:ext cx="2587302"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CONVOCATORIA A LA DELIBERACIÓN PÚBLICA Y EVALUACIÓN CIUDADANA</a:t>
              </a:r>
            </a:p>
          </p:txBody>
        </p:sp>
      </p:grpSp>
      <p:grpSp>
        <p:nvGrpSpPr>
          <p:cNvPr id="141" name="Grupo 140"/>
          <p:cNvGrpSpPr/>
          <p:nvPr/>
        </p:nvGrpSpPr>
        <p:grpSpPr>
          <a:xfrm>
            <a:off x="5738159" y="4101762"/>
            <a:ext cx="6125290" cy="2000815"/>
            <a:chOff x="3380707" y="2082505"/>
            <a:chExt cx="2587302" cy="1106686"/>
          </a:xfrm>
          <a:solidFill>
            <a:schemeClr val="accent3">
              <a:lumMod val="75000"/>
            </a:schemeClr>
          </a:solidFill>
        </p:grpSpPr>
        <p:sp>
          <p:nvSpPr>
            <p:cNvPr id="142" name="Rectángulo 141"/>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Para la realización de la deliberación pública, el “LLAKIK WASI” realizará una invitación a los actores identificados en el mapeo de actores elaborado y entregado por la Asamblea Ciudadana Local, sin perjuicio de que participen unidades básicas de participación, actores sociales, organizaciones o ciudadanía del territorio</a:t>
              </a:r>
            </a:p>
          </p:txBody>
        </p:sp>
      </p:grpSp>
      <p:pic>
        <p:nvPicPr>
          <p:cNvPr id="47" name="Imagen 46">
            <a:extLst>
              <a:ext uri="{FF2B5EF4-FFF2-40B4-BE49-F238E27FC236}">
                <a16:creationId xmlns:a16="http://schemas.microsoft.com/office/drawing/2014/main" id="{8FF2600B-8A4A-4B35-9231-FED8FCEE50FE}"/>
              </a:ext>
            </a:extLst>
          </p:cNvPr>
          <p:cNvPicPr>
            <a:picLocks noChangeAspect="1"/>
          </p:cNvPicPr>
          <p:nvPr/>
        </p:nvPicPr>
        <p:blipFill>
          <a:blip r:embed="rId7"/>
          <a:stretch>
            <a:fillRect/>
          </a:stretch>
        </p:blipFill>
        <p:spPr>
          <a:xfrm>
            <a:off x="8890974" y="2455"/>
            <a:ext cx="3299756" cy="1079442"/>
          </a:xfrm>
          <a:prstGeom prst="rect">
            <a:avLst/>
          </a:prstGeom>
        </p:spPr>
      </p:pic>
      <p:pic>
        <p:nvPicPr>
          <p:cNvPr id="48" name="Imagen 47">
            <a:extLst>
              <a:ext uri="{FF2B5EF4-FFF2-40B4-BE49-F238E27FC236}">
                <a16:creationId xmlns:a16="http://schemas.microsoft.com/office/drawing/2014/main" id="{976B30D6-3BCF-42C6-9FEA-FB1A55730B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9" name="Rectangle 43">
            <a:extLst>
              <a:ext uri="{FF2B5EF4-FFF2-40B4-BE49-F238E27FC236}">
                <a16:creationId xmlns:a16="http://schemas.microsoft.com/office/drawing/2014/main" id="{5B816826-F6C8-41AC-84FE-3AFBDB30390E}"/>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lang="es-EC" sz="2400" kern="1200" noProof="0" dirty="0">
                <a:solidFill>
                  <a:schemeClr val="tx1"/>
                </a:solidFill>
              </a:endParaRPr>
            </a:p>
          </p:txBody>
        </p:sp>
      </p:grpSp>
      <p:cxnSp>
        <p:nvCxnSpPr>
          <p:cNvPr id="149" name="Conector: angular 148"/>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upo 4"/>
          <p:cNvGrpSpPr/>
          <p:nvPr/>
        </p:nvGrpSpPr>
        <p:grpSpPr>
          <a:xfrm>
            <a:off x="2791735" y="2153807"/>
            <a:ext cx="2577786" cy="791272"/>
            <a:chOff x="9677812" y="2072514"/>
            <a:chExt cx="2287791" cy="1106686"/>
          </a:xfrm>
        </p:grpSpPr>
        <p:sp>
          <p:nvSpPr>
            <p:cNvPr id="130" name="Rectángulo 129"/>
            <p:cNvSpPr/>
            <p:nvPr/>
          </p:nvSpPr>
          <p:spPr>
            <a:xfrm>
              <a:off x="9677812" y="2072514"/>
              <a:ext cx="2287791" cy="1106686"/>
            </a:xfrm>
            <a:prstGeom prst="rect">
              <a:avLst/>
            </a:prstGeom>
            <a:solidFill>
              <a:schemeClr val="bg1">
                <a:lumMod val="65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4" name="CuadroTexto 143"/>
            <p:cNvSpPr txBox="1"/>
            <p:nvPr/>
          </p:nvSpPr>
          <p:spPr>
            <a:xfrm>
              <a:off x="9677812" y="2072514"/>
              <a:ext cx="2287791"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DELIBERACIÓN PÚBLICA Y EVALUACIÓN CIUDADANA</a:t>
              </a:r>
            </a:p>
          </p:txBody>
        </p:sp>
      </p:grpSp>
      <p:grpSp>
        <p:nvGrpSpPr>
          <p:cNvPr id="145" name="Grupo 144"/>
          <p:cNvGrpSpPr/>
          <p:nvPr/>
        </p:nvGrpSpPr>
        <p:grpSpPr>
          <a:xfrm>
            <a:off x="5738159" y="4101763"/>
            <a:ext cx="6125290" cy="1009872"/>
            <a:chOff x="3380707" y="2082505"/>
            <a:chExt cx="2587302" cy="1106686"/>
          </a:xfrm>
          <a:solidFill>
            <a:schemeClr val="accent4"/>
          </a:solidFill>
        </p:grpSpPr>
        <p:sp>
          <p:nvSpPr>
            <p:cNvPr id="146" name="Rectángulo 145"/>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7" name="CuadroTexto 146"/>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solidFill>
                    <a:schemeClr val="tx1"/>
                  </a:solidFill>
                </a:rPr>
                <a:t>La deliberación pública se realizará por lo menos 15 días después de la entrega del informe de Rendición de Cuentas entregado a la Asamblea Ciudadana Local</a:t>
              </a:r>
            </a:p>
          </p:txBody>
        </p:sp>
      </p:grpSp>
      <p:pic>
        <p:nvPicPr>
          <p:cNvPr id="47" name="Imagen 46">
            <a:extLst>
              <a:ext uri="{FF2B5EF4-FFF2-40B4-BE49-F238E27FC236}">
                <a16:creationId xmlns:a16="http://schemas.microsoft.com/office/drawing/2014/main" id="{1B351AAE-5BDA-4F3E-87F9-8E0E28D0382D}"/>
              </a:ext>
            </a:extLst>
          </p:cNvPr>
          <p:cNvPicPr>
            <a:picLocks noChangeAspect="1"/>
          </p:cNvPicPr>
          <p:nvPr/>
        </p:nvPicPr>
        <p:blipFill>
          <a:blip r:embed="rId7"/>
          <a:stretch>
            <a:fillRect/>
          </a:stretch>
        </p:blipFill>
        <p:spPr>
          <a:xfrm>
            <a:off x="8890974" y="2455"/>
            <a:ext cx="3299756" cy="1079442"/>
          </a:xfrm>
          <a:prstGeom prst="rect">
            <a:avLst/>
          </a:prstGeom>
        </p:spPr>
      </p:pic>
      <p:pic>
        <p:nvPicPr>
          <p:cNvPr id="48" name="Imagen 47">
            <a:extLst>
              <a:ext uri="{FF2B5EF4-FFF2-40B4-BE49-F238E27FC236}">
                <a16:creationId xmlns:a16="http://schemas.microsoft.com/office/drawing/2014/main" id="{C677E8BC-63AC-4D04-BDF7-1F107F13AF6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9" name="Rectangle 43">
            <a:extLst>
              <a:ext uri="{FF2B5EF4-FFF2-40B4-BE49-F238E27FC236}">
                <a16:creationId xmlns:a16="http://schemas.microsoft.com/office/drawing/2014/main" id="{170BE75E-BC97-43A1-9990-B46A9074A0B4}"/>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4" name="CuadroTexto 143"/>
          <p:cNvSpPr txBox="1"/>
          <p:nvPr/>
        </p:nvSpPr>
        <p:spPr>
          <a:xfrm>
            <a:off x="3786249" y="834068"/>
            <a:ext cx="4619501" cy="461665"/>
          </a:xfrm>
          <a:prstGeom prst="rect">
            <a:avLst/>
          </a:prstGeom>
          <a:noFill/>
        </p:spPr>
        <p:txBody>
          <a:bodyPr wrap="square">
            <a:spAutoFit/>
          </a:bodyPr>
          <a:lstStyle/>
          <a:p>
            <a:pPr marL="0" marR="0" lvl="0" indent="0" algn="ctr" rtl="0">
              <a:spcBef>
                <a:spcPts val="0"/>
              </a:spcBef>
              <a:spcAft>
                <a:spcPts val="0"/>
              </a:spcAft>
              <a:buNone/>
            </a:pPr>
            <a:r>
              <a:rPr lang="en-US" sz="2400" b="1" dirty="0" err="1">
                <a:latin typeface="Calibri" panose="020F0502020204030204"/>
                <a:ea typeface="Calibri" panose="020F0502020204030204"/>
                <a:cs typeface="Calibri" panose="020F0502020204030204"/>
                <a:sym typeface="Calibri" panose="020F0502020204030204"/>
              </a:rPr>
              <a:t>ENTREGA</a:t>
            </a:r>
            <a:r>
              <a:rPr lang="en-US" sz="2400" b="1" dirty="0">
                <a:latin typeface="Calibri" panose="020F0502020204030204"/>
                <a:ea typeface="Calibri" panose="020F0502020204030204"/>
                <a:cs typeface="Calibri" panose="020F0502020204030204"/>
                <a:sym typeface="Calibri" panose="020F0502020204030204"/>
              </a:rPr>
              <a:t> </a:t>
            </a:r>
            <a:r>
              <a:rPr lang="en-US" sz="2400" b="1" dirty="0" err="1">
                <a:latin typeface="Calibri" panose="020F0502020204030204"/>
                <a:ea typeface="Calibri" panose="020F0502020204030204"/>
                <a:cs typeface="Calibri" panose="020F0502020204030204"/>
                <a:sym typeface="Calibri" panose="020F0502020204030204"/>
              </a:rPr>
              <a:t>FORMULARIO</a:t>
            </a:r>
            <a:r>
              <a:rPr lang="en-US" sz="2400" b="1" dirty="0">
                <a:latin typeface="Calibri" panose="020F0502020204030204"/>
                <a:ea typeface="Calibri" panose="020F0502020204030204"/>
                <a:cs typeface="Calibri" panose="020F0502020204030204"/>
                <a:sym typeface="Calibri" panose="020F0502020204030204"/>
              </a:rPr>
              <a:t> AL CPCCS</a:t>
            </a:r>
          </a:p>
        </p:txBody>
      </p:sp>
      <p:pic>
        <p:nvPicPr>
          <p:cNvPr id="146" name="Picture 2" descr="Diligenciamiento de Evaluación Institucion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7624" y="3372483"/>
            <a:ext cx="4896749" cy="2550718"/>
          </a:xfrm>
          <a:prstGeom prst="rect">
            <a:avLst/>
          </a:prstGeom>
          <a:noFill/>
          <a:extLst>
            <a:ext uri="{909E8E84-426E-40DD-AFC4-6F175D3DCCD1}">
              <a14:hiddenFill xmlns:a14="http://schemas.microsoft.com/office/drawing/2010/main">
                <a:solidFill>
                  <a:srgbClr val="FFFFFF"/>
                </a:solidFill>
              </a14:hiddenFill>
            </a:ext>
          </a:extLst>
        </p:spPr>
      </p:pic>
      <p:grpSp>
        <p:nvGrpSpPr>
          <p:cNvPr id="147" name="Grupo 146"/>
          <p:cNvGrpSpPr/>
          <p:nvPr/>
        </p:nvGrpSpPr>
        <p:grpSpPr>
          <a:xfrm>
            <a:off x="576658" y="1186701"/>
            <a:ext cx="1834034" cy="461666"/>
            <a:chOff x="4995498" y="0"/>
            <a:chExt cx="1939006" cy="969503"/>
          </a:xfrm>
        </p:grpSpPr>
        <p:sp>
          <p:nvSpPr>
            <p:cNvPr id="148" name="Rectángulo 147"/>
            <p:cNvSpPr/>
            <p:nvPr/>
          </p:nvSpPr>
          <p:spPr>
            <a:xfrm>
              <a:off x="4995498" y="0"/>
              <a:ext cx="1939006" cy="969503"/>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9" name="CuadroTexto 148"/>
            <p:cNvSpPr txBox="1"/>
            <p:nvPr/>
          </p:nvSpPr>
          <p:spPr>
            <a:xfrm>
              <a:off x="4995498" y="0"/>
              <a:ext cx="1939006" cy="9695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2400" kern="12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 4</a:t>
              </a:r>
              <a:endParaRPr lang="es-EC" sz="2400" kern="1200" dirty="0"/>
            </a:p>
          </p:txBody>
        </p:sp>
      </p:grpSp>
      <p:sp>
        <p:nvSpPr>
          <p:cNvPr id="151" name="CuadroTexto 150"/>
          <p:cNvSpPr txBox="1"/>
          <p:nvPr/>
        </p:nvSpPr>
        <p:spPr>
          <a:xfrm>
            <a:off x="3363572" y="2365695"/>
            <a:ext cx="6121730" cy="369332"/>
          </a:xfrm>
          <a:prstGeom prst="rect">
            <a:avLst/>
          </a:prstGeom>
          <a:noFill/>
        </p:spPr>
        <p:txBody>
          <a:bodyPr wrap="square">
            <a:spAutoFit/>
          </a:bodyPr>
          <a:lstStyle/>
          <a:p>
            <a:r>
              <a:rPr lang="es-EC" dirty="0"/>
              <a:t>Entrega del Informe de Rendición de Cuentas al CPCCS</a:t>
            </a:r>
          </a:p>
        </p:txBody>
      </p:sp>
      <p:pic>
        <p:nvPicPr>
          <p:cNvPr id="43" name="Imagen 42">
            <a:extLst>
              <a:ext uri="{FF2B5EF4-FFF2-40B4-BE49-F238E27FC236}">
                <a16:creationId xmlns:a16="http://schemas.microsoft.com/office/drawing/2014/main" id="{EA086E14-9EDD-4137-A17C-1DC03807E85F}"/>
              </a:ext>
            </a:extLst>
          </p:cNvPr>
          <p:cNvPicPr>
            <a:picLocks noChangeAspect="1"/>
          </p:cNvPicPr>
          <p:nvPr/>
        </p:nvPicPr>
        <p:blipFill>
          <a:blip r:embed="rId8"/>
          <a:stretch>
            <a:fillRect/>
          </a:stretch>
        </p:blipFill>
        <p:spPr>
          <a:xfrm>
            <a:off x="8890974" y="2455"/>
            <a:ext cx="3299756" cy="1079442"/>
          </a:xfrm>
          <a:prstGeom prst="rect">
            <a:avLst/>
          </a:prstGeom>
        </p:spPr>
      </p:pic>
      <p:pic>
        <p:nvPicPr>
          <p:cNvPr id="44" name="Imagen 43">
            <a:extLst>
              <a:ext uri="{FF2B5EF4-FFF2-40B4-BE49-F238E27FC236}">
                <a16:creationId xmlns:a16="http://schemas.microsoft.com/office/drawing/2014/main" id="{07CD0E38-F4BF-4CC2-8FCF-FE80EBDFDB0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5" name="Rectangle 43">
            <a:extLst>
              <a:ext uri="{FF2B5EF4-FFF2-40B4-BE49-F238E27FC236}">
                <a16:creationId xmlns:a16="http://schemas.microsoft.com/office/drawing/2014/main" id="{22880B77-7609-49F3-8473-A07D63942AE8}"/>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9"/>
          <p:cNvSpPr txBox="1"/>
          <p:nvPr/>
        </p:nvSpPr>
        <p:spPr>
          <a:xfrm>
            <a:off x="847764" y="1694791"/>
            <a:ext cx="10488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1</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1" name="Google Shape;151;p9"/>
          <p:cNvSpPr txBox="1"/>
          <p:nvPr/>
        </p:nvSpPr>
        <p:spPr>
          <a:xfrm>
            <a:off x="3772102" y="1667932"/>
            <a:ext cx="13170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2</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2" name="Google Shape;152;p9"/>
          <p:cNvSpPr txBox="1"/>
          <p:nvPr/>
        </p:nvSpPr>
        <p:spPr>
          <a:xfrm>
            <a:off x="6790575" y="1667932"/>
            <a:ext cx="11874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3</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3" name="Google Shape;153;p9"/>
          <p:cNvSpPr txBox="1"/>
          <p:nvPr/>
        </p:nvSpPr>
        <p:spPr>
          <a:xfrm>
            <a:off x="9853513" y="1667932"/>
            <a:ext cx="11874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a:t>
            </a: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4</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4" name="Google Shape;154;p9"/>
          <p:cNvSpPr/>
          <p:nvPr/>
        </p:nvSpPr>
        <p:spPr>
          <a:xfrm>
            <a:off x="93458" y="2658293"/>
            <a:ext cx="2500500" cy="3093114"/>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1.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Pla</a:t>
            </a:r>
            <a:r>
              <a:rPr lang="en-US" sz="1400" b="1" dirty="0" err="1">
                <a:solidFill>
                  <a:srgbClr val="3B3838"/>
                </a:solidFill>
              </a:rPr>
              <a:t>nificación</a:t>
            </a:r>
            <a:r>
              <a:rPr lang="en-US" sz="1400" b="1" dirty="0">
                <a:solidFill>
                  <a:srgbClr val="3B3838"/>
                </a:solidFill>
              </a:rPr>
              <a:t> del </a:t>
            </a:r>
            <a:r>
              <a:rPr lang="en-US" sz="1400" b="1" dirty="0" err="1">
                <a:solidFill>
                  <a:srgbClr val="3B3838"/>
                </a:solidFill>
              </a:rPr>
              <a:t>proceso</a:t>
            </a:r>
            <a:r>
              <a:rPr lang="en-US" sz="1400" b="1" dirty="0">
                <a:solidFill>
                  <a:srgbClr val="3B3838"/>
                </a:solidFill>
              </a:rPr>
              <a:t> con la </a:t>
            </a:r>
            <a:r>
              <a:rPr lang="en-US" sz="1400" b="1" dirty="0" err="1">
                <a:solidFill>
                  <a:srgbClr val="3B3838"/>
                </a:solidFill>
              </a:rPr>
              <a:t>Asamblea</a:t>
            </a:r>
            <a:r>
              <a:rPr lang="en-US" sz="1400" b="1" dirty="0">
                <a:solidFill>
                  <a:srgbClr val="3B3838"/>
                </a:solidFill>
              </a:rPr>
              <a:t> </a:t>
            </a:r>
            <a:r>
              <a:rPr lang="en-US" sz="1400" b="1" dirty="0" err="1">
                <a:solidFill>
                  <a:srgbClr val="3B3838"/>
                </a:solidFill>
              </a:rPr>
              <a:t>Ciudadana</a:t>
            </a:r>
            <a:r>
              <a:rPr lang="en-US" sz="1400" b="1" dirty="0">
                <a:solidFill>
                  <a:srgbClr val="3B3838"/>
                </a:solidFill>
              </a:rPr>
              <a:t> Local (ACL)</a:t>
            </a:r>
            <a:endParaRPr sz="1400" dirty="0">
              <a:solidFill>
                <a:srgbClr val="3B3838"/>
              </a:solidFill>
            </a:endParaRPr>
          </a:p>
          <a:p>
            <a:pPr marL="457200" lvl="0" indent="-317500" algn="l" rtl="0">
              <a:lnSpc>
                <a:spcPct val="100000"/>
              </a:lnSpc>
              <a:spcBef>
                <a:spcPts val="1000"/>
              </a:spcBef>
              <a:spcAft>
                <a:spcPts val="0"/>
              </a:spcAft>
              <a:buClr>
                <a:schemeClr val="dk1"/>
              </a:buClr>
              <a:buSzPts val="1400"/>
              <a:buChar char="-"/>
            </a:pP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Recepción</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lista</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temas</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ciudadanos</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lvl="0" indent="-317500" algn="l" rtl="0">
              <a:lnSpc>
                <a:spcPct val="100000"/>
              </a:lnSpc>
              <a:spcBef>
                <a:spcPts val="1000"/>
              </a:spcBef>
              <a:spcAft>
                <a:spcPts val="1000"/>
              </a:spcAft>
              <a:buClr>
                <a:schemeClr val="dk1"/>
              </a:buClr>
              <a:buSzPts val="1400"/>
              <a:buChar char="-"/>
            </a:pP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Registrarse</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en</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sistema</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informático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para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generar</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usuario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y clave.</a:t>
            </a:r>
            <a:r>
              <a:rPr lang="en-US" sz="1600" dirty="0">
                <a:solidFill>
                  <a:schemeClr val="dk1"/>
                </a:solidFill>
              </a:rPr>
              <a:t> </a:t>
            </a:r>
            <a:endParaRPr sz="1600" dirty="0">
              <a:solidFill>
                <a:srgbClr val="3B3838"/>
              </a:solidFill>
            </a:endParaRPr>
          </a:p>
        </p:txBody>
      </p:sp>
      <p:sp>
        <p:nvSpPr>
          <p:cNvPr id="163" name="Google Shape;163;p9"/>
          <p:cNvSpPr/>
          <p:nvPr/>
        </p:nvSpPr>
        <p:spPr>
          <a:xfrm>
            <a:off x="3082325" y="2665820"/>
            <a:ext cx="2784000" cy="3934370"/>
          </a:xfrm>
          <a:prstGeom prst="rect">
            <a:avLst/>
          </a:prstGeom>
          <a:noFill/>
          <a:ln>
            <a:noFill/>
          </a:ln>
        </p:spPr>
        <p:txBody>
          <a:bodyPr spcFirstLastPara="1" wrap="square" lIns="91400" tIns="45700" rIns="91400" bIns="45700" anchor="t" anchorCtr="0">
            <a:spAutoFit/>
          </a:bodyPr>
          <a:lstStyle/>
          <a:p>
            <a:pPr marL="0" marR="0" lvl="0" indent="0" algn="just" rtl="0">
              <a:lnSpc>
                <a:spcPct val="100000"/>
              </a:lnSpc>
              <a:spcBef>
                <a:spcPts val="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2.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Evaluación</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la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gestión</a:t>
            </a:r>
            <a:endParaRPr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just" rtl="0">
              <a:lnSpc>
                <a:spcPct val="100000"/>
              </a:lnSpc>
              <a:spcBef>
                <a:spcPts val="1000"/>
              </a:spcBef>
              <a:spcAft>
                <a:spcPts val="0"/>
              </a:spcAft>
              <a:buNone/>
            </a:pP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Equipo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Técnico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Mixto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2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comisiones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marR="0" lvl="0" indent="0" algn="just" rtl="0">
              <a:lnSpc>
                <a:spcPct val="100000"/>
              </a:lnSpc>
              <a:spcBef>
                <a:spcPts val="100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1</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liderada</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por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GAD para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elaborar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informe</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marR="0" lvl="0" indent="0" algn="just" rtl="0">
              <a:lnSpc>
                <a:spcPct val="100000"/>
              </a:lnSpc>
              <a:spcBef>
                <a:spcPts val="100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2</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liderada</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por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ACL para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planificar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deliberación</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just" rtl="0">
              <a:spcBef>
                <a:spcPts val="1000"/>
              </a:spcBef>
              <a:spcAft>
                <a:spcPts val="0"/>
              </a:spcAft>
              <a:buClr>
                <a:schemeClr val="dk1"/>
              </a:buClr>
              <a:buSzPts val="1100"/>
              <a:buFont typeface="Arial" panose="020B0604020202020204"/>
              <a:buNone/>
            </a:pP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Con 15 días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previos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just" rtl="0">
              <a:spcBef>
                <a:spcPts val="0"/>
              </a:spcBef>
              <a:spcAft>
                <a:spcPts val="0"/>
              </a:spcAft>
              <a:buClr>
                <a:schemeClr val="dk1"/>
              </a:buClr>
              <a:buSzPts val="1100"/>
              <a:buFont typeface="Arial" panose="020B0604020202020204"/>
              <a:buNone/>
            </a:pP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lvl="0" indent="-317500" algn="just" rtl="0">
              <a:spcBef>
                <a:spcPts val="0"/>
              </a:spcBef>
              <a:spcAft>
                <a:spcPts val="0"/>
              </a:spcAft>
              <a:buClr>
                <a:srgbClr val="3B3838"/>
              </a:buClr>
              <a:buSzPts val="1400"/>
              <a:buFont typeface="Microsoft YaHei" panose="020B0503020204020204" charset="-122"/>
              <a:buChar char="●"/>
            </a:pP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Difundir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informe</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narrativo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y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formulario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excel.</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just" rtl="0">
              <a:spcBef>
                <a:spcPts val="0"/>
              </a:spcBef>
              <a:spcAft>
                <a:spcPts val="0"/>
              </a:spcAft>
              <a:buClr>
                <a:schemeClr val="dk1"/>
              </a:buClr>
              <a:buSzPts val="1100"/>
              <a:buFont typeface="Arial" panose="020B0604020202020204"/>
              <a:buNone/>
            </a:pP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lvl="0" indent="-317500" algn="just" rtl="0">
              <a:spcBef>
                <a:spcPts val="0"/>
              </a:spcBef>
              <a:spcAft>
                <a:spcPts val="0"/>
              </a:spcAft>
              <a:buClr>
                <a:srgbClr val="3B3838"/>
              </a:buClr>
              <a:buSzPts val="1400"/>
              <a:buFont typeface="Microsoft YaHei" panose="020B0503020204020204" charset="-122"/>
              <a:buChar char="●"/>
            </a:pP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Convocar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deliberación</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just" rtl="0">
              <a:lnSpc>
                <a:spcPct val="100000"/>
              </a:lnSpc>
              <a:spcBef>
                <a:spcPts val="0"/>
              </a:spcBef>
              <a:spcAft>
                <a:spcPts val="1000"/>
              </a:spcAft>
              <a:buNone/>
            </a:pP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64" name="Google Shape;164;p9"/>
          <p:cNvSpPr/>
          <p:nvPr/>
        </p:nvSpPr>
        <p:spPr>
          <a:xfrm>
            <a:off x="6192140" y="2678663"/>
            <a:ext cx="2919600" cy="1395213"/>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3. </a:t>
            </a:r>
            <a:r>
              <a:rPr lang="en-US" sz="12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Deliberación</a:t>
            </a:r>
            <a:r>
              <a:rPr lang="en-US"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2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pública</a:t>
            </a:r>
            <a:r>
              <a:rPr lang="en-US"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endParaRPr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240030" lvl="0" indent="-228600" algn="l" rtl="0">
              <a:spcBef>
                <a:spcPts val="1000"/>
              </a:spcBef>
              <a:spcAft>
                <a:spcPts val="0"/>
              </a:spcAft>
              <a:buClr>
                <a:srgbClr val="3B3838"/>
              </a:buClr>
              <a:buSzPts val="1400"/>
              <a:buChar char="•"/>
            </a:pP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Grabar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los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eventos</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deliberativos</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presenciales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y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difundir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15 días posteriores.</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l" rtl="0">
              <a:lnSpc>
                <a:spcPct val="100000"/>
              </a:lnSpc>
              <a:spcBef>
                <a:spcPts val="0"/>
              </a:spcBef>
              <a:spcAft>
                <a:spcPts val="1000"/>
              </a:spcAft>
              <a:buNone/>
            </a:pPr>
            <a:endParaRPr sz="1400" b="1" dirty="0">
              <a:solidFill>
                <a:srgbClr val="3B3838"/>
              </a:solidFill>
            </a:endParaRPr>
          </a:p>
        </p:txBody>
      </p:sp>
      <p:sp>
        <p:nvSpPr>
          <p:cNvPr id="165" name="Google Shape;165;p9"/>
          <p:cNvSpPr/>
          <p:nvPr/>
        </p:nvSpPr>
        <p:spPr>
          <a:xfrm>
            <a:off x="9272400" y="2665817"/>
            <a:ext cx="2919600" cy="1851749"/>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4.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Entrega</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del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informe</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al CPCCS</a:t>
            </a:r>
            <a:endParaRPr sz="16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l" rtl="0">
              <a:spcBef>
                <a:spcPts val="0"/>
              </a:spcBef>
              <a:spcAft>
                <a:spcPts val="0"/>
              </a:spcAft>
              <a:buNone/>
            </a:pPr>
            <a:endParaRPr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l" rtl="0">
              <a:spcBef>
                <a:spcPts val="0"/>
              </a:spcBef>
              <a:spcAft>
                <a:spcPts val="0"/>
              </a:spcAft>
              <a:buClr>
                <a:schemeClr val="dk1"/>
              </a:buClr>
              <a:buFont typeface="Arial" panose="020B0604020202020204"/>
              <a:buNone/>
            </a:pP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Finalizar</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formulario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RdC</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en</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sistema</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informático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l" rtl="0">
              <a:lnSpc>
                <a:spcPct val="100000"/>
              </a:lnSpc>
              <a:spcBef>
                <a:spcPts val="0"/>
              </a:spcBef>
              <a:spcAft>
                <a:spcPts val="1000"/>
              </a:spcAft>
              <a:buNone/>
            </a:pPr>
            <a:endParaRPr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pic>
        <p:nvPicPr>
          <p:cNvPr id="2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37" name="Elipse 136"/>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8" name="Elipse 137"/>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9" name="Elipse 138"/>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0" name="Elipse 139"/>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1" name="Elipse 140"/>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2" name="Elipse 141"/>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3" name="Elipse 142"/>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4" name="Elipse 143"/>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5" name="Elipse 144"/>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6" name="Elipse 145"/>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7" name="Elipse 146"/>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66" name="Conector recto 165"/>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7" name="Conector recto 166"/>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8" name="Conector recto 167"/>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69" name="Elipse 168"/>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1" name="Elipse 170"/>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4" name="CuadroTexto 173"/>
          <p:cNvSpPr txBox="1"/>
          <p:nvPr/>
        </p:nvSpPr>
        <p:spPr>
          <a:xfrm>
            <a:off x="3786249" y="834068"/>
            <a:ext cx="4619501" cy="461665"/>
          </a:xfrm>
          <a:prstGeom prst="rect">
            <a:avLst/>
          </a:prstGeom>
          <a:noFill/>
        </p:spPr>
        <p:txBody>
          <a:bodyPr wrap="square">
            <a:spAutoFit/>
          </a:bodyPr>
          <a:lstStyle/>
          <a:p>
            <a:pPr marL="0" marR="0" lvl="0" indent="0" algn="ctr" rtl="0">
              <a:spcBef>
                <a:spcPts val="0"/>
              </a:spcBef>
              <a:spcAft>
                <a:spcPts val="0"/>
              </a:spcAft>
              <a:buNone/>
            </a:pPr>
            <a:r>
              <a:rPr lang="en-US" sz="2400" b="1" dirty="0">
                <a:latin typeface="Calibri" panose="020F0502020204030204"/>
                <a:ea typeface="Calibri" panose="020F0502020204030204"/>
                <a:cs typeface="Calibri" panose="020F0502020204030204"/>
                <a:sym typeface="Calibri" panose="020F0502020204030204"/>
              </a:rPr>
              <a:t>RESUMEN </a:t>
            </a:r>
          </a:p>
        </p:txBody>
      </p:sp>
      <p:pic>
        <p:nvPicPr>
          <p:cNvPr id="46" name="Imagen 45">
            <a:extLst>
              <a:ext uri="{FF2B5EF4-FFF2-40B4-BE49-F238E27FC236}">
                <a16:creationId xmlns:a16="http://schemas.microsoft.com/office/drawing/2014/main" id="{B2F50E50-8AE1-4839-9FC1-598461A60445}"/>
              </a:ext>
            </a:extLst>
          </p:cNvPr>
          <p:cNvPicPr>
            <a:picLocks noChangeAspect="1"/>
          </p:cNvPicPr>
          <p:nvPr/>
        </p:nvPicPr>
        <p:blipFill>
          <a:blip r:embed="rId7"/>
          <a:stretch>
            <a:fillRect/>
          </a:stretch>
        </p:blipFill>
        <p:spPr>
          <a:xfrm>
            <a:off x="8890974" y="2455"/>
            <a:ext cx="3299756" cy="1079442"/>
          </a:xfrm>
          <a:prstGeom prst="rect">
            <a:avLst/>
          </a:prstGeom>
        </p:spPr>
      </p:pic>
      <p:pic>
        <p:nvPicPr>
          <p:cNvPr id="47" name="Imagen 46">
            <a:extLst>
              <a:ext uri="{FF2B5EF4-FFF2-40B4-BE49-F238E27FC236}">
                <a16:creationId xmlns:a16="http://schemas.microsoft.com/office/drawing/2014/main" id="{9190708D-C265-4D44-9EE6-123DA1388BB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8" name="Rectangle 43">
            <a:extLst>
              <a:ext uri="{FF2B5EF4-FFF2-40B4-BE49-F238E27FC236}">
                <a16:creationId xmlns:a16="http://schemas.microsoft.com/office/drawing/2014/main" id="{9310044A-CDF7-4305-8A35-809470DCE0B0}"/>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510F43-F772-4C9F-8103-09CC26C84A97}"/>
              </a:ext>
            </a:extLst>
          </p:cNvPr>
          <p:cNvPicPr>
            <a:picLocks noChangeAspect="1"/>
          </p:cNvPicPr>
          <p:nvPr/>
        </p:nvPicPr>
        <p:blipFill>
          <a:blip r:embed="rId2"/>
          <a:stretch>
            <a:fillRect/>
          </a:stretch>
        </p:blipFill>
        <p:spPr>
          <a:xfrm>
            <a:off x="8890974" y="2455"/>
            <a:ext cx="3299756" cy="1079442"/>
          </a:xfrm>
          <a:prstGeom prst="rect">
            <a:avLst/>
          </a:prstGeom>
        </p:spPr>
      </p:pic>
      <p:pic>
        <p:nvPicPr>
          <p:cNvPr id="4" name="Picture 667">
            <a:extLst>
              <a:ext uri="{FF2B5EF4-FFF2-40B4-BE49-F238E27FC236}">
                <a16:creationId xmlns:a16="http://schemas.microsoft.com/office/drawing/2014/main" id="{485B5C12-6042-40B3-ABF4-A22B6162BB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6">
            <a:extLst>
              <a:ext uri="{FF2B5EF4-FFF2-40B4-BE49-F238E27FC236}">
                <a16:creationId xmlns:a16="http://schemas.microsoft.com/office/drawing/2014/main" id="{754671D0-5EF6-416E-8784-0D6C876F3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5">
            <a:extLst>
              <a:ext uri="{FF2B5EF4-FFF2-40B4-BE49-F238E27FC236}">
                <a16:creationId xmlns:a16="http://schemas.microsoft.com/office/drawing/2014/main" id="{F82C11B0-638A-4010-9209-E66CAF80B3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4">
            <a:extLst>
              <a:ext uri="{FF2B5EF4-FFF2-40B4-BE49-F238E27FC236}">
                <a16:creationId xmlns:a16="http://schemas.microsoft.com/office/drawing/2014/main" id="{5D3CFD84-576A-48AF-B4B9-62F7E99B8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2">
            <a:extLst>
              <a:ext uri="{FF2B5EF4-FFF2-40B4-BE49-F238E27FC236}">
                <a16:creationId xmlns:a16="http://schemas.microsoft.com/office/drawing/2014/main" id="{B0830409-D892-45F5-8FFD-9DBEBAFB96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1">
            <a:extLst>
              <a:ext uri="{FF2B5EF4-FFF2-40B4-BE49-F238E27FC236}">
                <a16:creationId xmlns:a16="http://schemas.microsoft.com/office/drawing/2014/main" id="{59E9738F-F619-43F1-A02C-B1CDDAE24E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0">
            <a:extLst>
              <a:ext uri="{FF2B5EF4-FFF2-40B4-BE49-F238E27FC236}">
                <a16:creationId xmlns:a16="http://schemas.microsoft.com/office/drawing/2014/main" id="{ABCF0634-FF7C-4416-A0FA-5227A22A23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0">
            <a:extLst>
              <a:ext uri="{FF2B5EF4-FFF2-40B4-BE49-F238E27FC236}">
                <a16:creationId xmlns:a16="http://schemas.microsoft.com/office/drawing/2014/main" id="{4C1E10A7-A1B4-4AE7-B8A7-381C5628F4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3">
            <a:extLst>
              <a:ext uri="{FF2B5EF4-FFF2-40B4-BE49-F238E27FC236}">
                <a16:creationId xmlns:a16="http://schemas.microsoft.com/office/drawing/2014/main" id="{3E840CDD-B2E4-459C-8961-93A633EB3D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7">
            <a:extLst>
              <a:ext uri="{FF2B5EF4-FFF2-40B4-BE49-F238E27FC236}">
                <a16:creationId xmlns:a16="http://schemas.microsoft.com/office/drawing/2014/main" id="{17A03B92-4BBB-44E8-90FC-3E6B337A3F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4" name="Elipse 13">
            <a:extLst>
              <a:ext uri="{FF2B5EF4-FFF2-40B4-BE49-F238E27FC236}">
                <a16:creationId xmlns:a16="http://schemas.microsoft.com/office/drawing/2014/main" id="{2B39FDEA-501F-4FFD-819F-82338DD28A98}"/>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a:extLst>
              <a:ext uri="{FF2B5EF4-FFF2-40B4-BE49-F238E27FC236}">
                <a16:creationId xmlns:a16="http://schemas.microsoft.com/office/drawing/2014/main" id="{EAAA1424-A820-4617-92B4-CF686DF4E450}"/>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a:extLst>
              <a:ext uri="{FF2B5EF4-FFF2-40B4-BE49-F238E27FC236}">
                <a16:creationId xmlns:a16="http://schemas.microsoft.com/office/drawing/2014/main" id="{756BBAAD-13E1-4C7D-90D9-9B02A629C9E4}"/>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a:extLst>
              <a:ext uri="{FF2B5EF4-FFF2-40B4-BE49-F238E27FC236}">
                <a16:creationId xmlns:a16="http://schemas.microsoft.com/office/drawing/2014/main" id="{C4511A2C-AA02-4D0B-A4EB-52D4A2F06550}"/>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7E248BEB-915F-474F-B64A-A11454C066D5}"/>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A09E83E8-0B3F-4C51-A224-B6CEB27FB01A}"/>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3D8B84F6-3E09-4BB2-8339-172381D264B9}"/>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57CA5211-91CD-48C9-B4F2-687DF502667C}"/>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1E1F91D8-1D67-4655-A7E9-F00563FEC149}"/>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468FE9EB-4C41-4125-A8B0-1492264013C0}"/>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7E5DD8E7-9330-4916-A5FD-0569DB41077D}"/>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6" name="Imagen 25">
            <a:extLst>
              <a:ext uri="{FF2B5EF4-FFF2-40B4-BE49-F238E27FC236}">
                <a16:creationId xmlns:a16="http://schemas.microsoft.com/office/drawing/2014/main" id="{4D38D59E-86B6-49DE-96F0-F9746F9849C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27" name="Rectangle 43">
            <a:extLst>
              <a:ext uri="{FF2B5EF4-FFF2-40B4-BE49-F238E27FC236}">
                <a16:creationId xmlns:a16="http://schemas.microsoft.com/office/drawing/2014/main" id="{D0B98E03-3135-4FDD-BA75-97F50464FF9A}"/>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29" name="Imagen 28">
            <a:extLst>
              <a:ext uri="{FF2B5EF4-FFF2-40B4-BE49-F238E27FC236}">
                <a16:creationId xmlns:a16="http://schemas.microsoft.com/office/drawing/2014/main" id="{8AC4BA86-FBF1-4B99-BF8A-F5ACF3BF8251}"/>
              </a:ext>
            </a:extLst>
          </p:cNvPr>
          <p:cNvPicPr>
            <a:picLocks noChangeAspect="1"/>
          </p:cNvPicPr>
          <p:nvPr/>
        </p:nvPicPr>
        <p:blipFill>
          <a:blip r:embed="rId8"/>
          <a:stretch>
            <a:fillRect/>
          </a:stretch>
        </p:blipFill>
        <p:spPr>
          <a:xfrm>
            <a:off x="1720767" y="966407"/>
            <a:ext cx="8750466" cy="523249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Elipse 3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7" name="Cuadro de texto 36"/>
          <p:cNvSpPr txBox="1"/>
          <p:nvPr/>
        </p:nvSpPr>
        <p:spPr>
          <a:xfrm>
            <a:off x="1289050" y="6679248"/>
            <a:ext cx="5080000" cy="337185"/>
          </a:xfrm>
          <a:prstGeom prst="rect">
            <a:avLst/>
          </a:prstGeom>
        </p:spPr>
        <p:txBody>
          <a:bodyPr>
            <a:spAutoFit/>
          </a:bodyPr>
          <a:lstStyle/>
          <a:p>
            <a:pPr marL="0" indent="0" defTabSz="266700">
              <a:spcBef>
                <a:spcPct val="0"/>
              </a:spcBef>
              <a:spcAft>
                <a:spcPct val="0"/>
              </a:spcAft>
            </a:pPr>
            <a:r>
              <a:rPr sz="1600">
                <a:latin typeface="Arial" panose="020B0604020202020204"/>
                <a:ea typeface="Times New Roman" panose="02020603050405020304"/>
              </a:rPr>
              <a:t> </a:t>
            </a:r>
          </a:p>
        </p:txBody>
      </p:sp>
      <p:pic>
        <p:nvPicPr>
          <p:cNvPr id="40" name="Imagen 39">
            <a:extLst>
              <a:ext uri="{FF2B5EF4-FFF2-40B4-BE49-F238E27FC236}">
                <a16:creationId xmlns:a16="http://schemas.microsoft.com/office/drawing/2014/main" id="{15AA9D1F-C7D6-4A15-97A8-31762400A345}"/>
              </a:ext>
            </a:extLst>
          </p:cNvPr>
          <p:cNvPicPr>
            <a:picLocks noChangeAspect="1"/>
          </p:cNvPicPr>
          <p:nvPr/>
        </p:nvPicPr>
        <p:blipFill>
          <a:blip r:embed="rId6"/>
          <a:stretch>
            <a:fillRect/>
          </a:stretch>
        </p:blipFill>
        <p:spPr>
          <a:xfrm>
            <a:off x="8890974" y="2455"/>
            <a:ext cx="3299756" cy="1079442"/>
          </a:xfrm>
          <a:prstGeom prst="rect">
            <a:avLst/>
          </a:prstGeom>
        </p:spPr>
      </p:pic>
      <p:pic>
        <p:nvPicPr>
          <p:cNvPr id="41" name="Imagen 40">
            <a:extLst>
              <a:ext uri="{FF2B5EF4-FFF2-40B4-BE49-F238E27FC236}">
                <a16:creationId xmlns:a16="http://schemas.microsoft.com/office/drawing/2014/main" id="{04CDECD8-52C8-49C8-BF98-0B367EBC71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42" name="Rectangle 43">
            <a:extLst>
              <a:ext uri="{FF2B5EF4-FFF2-40B4-BE49-F238E27FC236}">
                <a16:creationId xmlns:a16="http://schemas.microsoft.com/office/drawing/2014/main" id="{1BDCD676-008A-4974-9D7F-8B6AEFDDE69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22" name="Imagen 21">
            <a:extLst>
              <a:ext uri="{FF2B5EF4-FFF2-40B4-BE49-F238E27FC236}">
                <a16:creationId xmlns:a16="http://schemas.microsoft.com/office/drawing/2014/main" id="{2D1E10FE-2D4D-4043-9F87-308B668A1D25}"/>
              </a:ext>
            </a:extLst>
          </p:cNvPr>
          <p:cNvPicPr>
            <a:picLocks noChangeAspect="1"/>
          </p:cNvPicPr>
          <p:nvPr/>
        </p:nvPicPr>
        <p:blipFill>
          <a:blip r:embed="rId8"/>
          <a:stretch>
            <a:fillRect/>
          </a:stretch>
        </p:blipFill>
        <p:spPr>
          <a:xfrm>
            <a:off x="1697767" y="992162"/>
            <a:ext cx="8796466" cy="512123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Elipse 3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Cuadro de texto 24"/>
          <p:cNvSpPr txBox="1"/>
          <p:nvPr/>
        </p:nvSpPr>
        <p:spPr>
          <a:xfrm>
            <a:off x="469900" y="7416483"/>
            <a:ext cx="5080000" cy="829945"/>
          </a:xfrm>
          <a:prstGeom prst="rect">
            <a:avLst/>
          </a:prstGeom>
        </p:spPr>
        <p:txBody>
          <a:bodyPr>
            <a:spAutoFit/>
          </a:bodyPr>
          <a:lstStyle/>
          <a:p>
            <a:pPr marL="0" indent="0" defTabSz="266700">
              <a:spcBef>
                <a:spcPct val="0"/>
              </a:spcBef>
              <a:spcAft>
                <a:spcPct val="0"/>
              </a:spcAft>
            </a:pPr>
            <a:r>
              <a:rPr sz="1600">
                <a:latin typeface="Arial" panose="020B0604020202020204"/>
                <a:ea typeface="Times New Roman" panose="02020603050405020304"/>
              </a:rPr>
              <a:t> </a:t>
            </a:r>
          </a:p>
          <a:p>
            <a:pPr marL="0" indent="0" defTabSz="266700">
              <a:spcBef>
                <a:spcPct val="0"/>
              </a:spcBef>
              <a:spcAft>
                <a:spcPct val="0"/>
              </a:spcAft>
            </a:pPr>
            <a:r>
              <a:rPr sz="1600">
                <a:latin typeface="Arial" panose="020B0604020202020204"/>
                <a:ea typeface="Times New Roman" panose="02020603050405020304"/>
              </a:rPr>
              <a:t> </a:t>
            </a:r>
          </a:p>
          <a:p>
            <a:pPr marL="0" indent="0" defTabSz="266700">
              <a:spcBef>
                <a:spcPct val="0"/>
              </a:spcBef>
              <a:spcAft>
                <a:spcPct val="0"/>
              </a:spcAft>
            </a:pPr>
            <a:r>
              <a:rPr sz="1600">
                <a:latin typeface="Arial" panose="020B0604020202020204"/>
                <a:ea typeface="Times New Roman" panose="02020603050405020304"/>
              </a:rPr>
              <a:t> </a:t>
            </a:r>
          </a:p>
        </p:txBody>
      </p:sp>
      <p:sp>
        <p:nvSpPr>
          <p:cNvPr id="29" name="Cuadro de texto 28"/>
          <p:cNvSpPr txBox="1"/>
          <p:nvPr/>
        </p:nvSpPr>
        <p:spPr>
          <a:xfrm>
            <a:off x="486410" y="7282498"/>
            <a:ext cx="5080000" cy="829945"/>
          </a:xfrm>
          <a:prstGeom prst="rect">
            <a:avLst/>
          </a:prstGeom>
        </p:spPr>
        <p:txBody>
          <a:bodyPr>
            <a:spAutoFit/>
          </a:bodyPr>
          <a:lstStyle/>
          <a:p>
            <a:pPr marL="0" indent="0" defTabSz="266700">
              <a:spcBef>
                <a:spcPct val="0"/>
              </a:spcBef>
              <a:spcAft>
                <a:spcPct val="0"/>
              </a:spcAft>
            </a:pPr>
            <a:r>
              <a:rPr sz="1600">
                <a:latin typeface="Arial" panose="020B0604020202020204"/>
                <a:ea typeface="Times New Roman" panose="02020603050405020304"/>
              </a:rPr>
              <a:t> </a:t>
            </a:r>
          </a:p>
          <a:p>
            <a:pPr marL="0" indent="0" defTabSz="266700">
              <a:spcBef>
                <a:spcPct val="0"/>
              </a:spcBef>
              <a:spcAft>
                <a:spcPct val="0"/>
              </a:spcAft>
            </a:pPr>
            <a:r>
              <a:rPr sz="1600">
                <a:latin typeface="Arial" panose="020B0604020202020204"/>
                <a:ea typeface="Times New Roman" panose="02020603050405020304"/>
              </a:rPr>
              <a:t> </a:t>
            </a:r>
          </a:p>
          <a:p>
            <a:pPr marL="0" indent="0" defTabSz="266700">
              <a:spcBef>
                <a:spcPct val="0"/>
              </a:spcBef>
              <a:spcAft>
                <a:spcPct val="0"/>
              </a:spcAft>
            </a:pPr>
            <a:r>
              <a:rPr sz="1600">
                <a:latin typeface="Arial" panose="020B0604020202020204"/>
                <a:ea typeface="Times New Roman" panose="02020603050405020304"/>
              </a:rPr>
              <a:t> </a:t>
            </a:r>
          </a:p>
        </p:txBody>
      </p:sp>
      <p:pic>
        <p:nvPicPr>
          <p:cNvPr id="62" name="Imagen 61">
            <a:extLst>
              <a:ext uri="{FF2B5EF4-FFF2-40B4-BE49-F238E27FC236}">
                <a16:creationId xmlns:a16="http://schemas.microsoft.com/office/drawing/2014/main" id="{DB4C361F-8B70-46A5-9F47-D9FCEBD624CC}"/>
              </a:ext>
            </a:extLst>
          </p:cNvPr>
          <p:cNvPicPr>
            <a:picLocks noChangeAspect="1"/>
          </p:cNvPicPr>
          <p:nvPr/>
        </p:nvPicPr>
        <p:blipFill>
          <a:blip r:embed="rId6"/>
          <a:stretch>
            <a:fillRect/>
          </a:stretch>
        </p:blipFill>
        <p:spPr>
          <a:xfrm>
            <a:off x="8890974" y="2455"/>
            <a:ext cx="3299756" cy="1079442"/>
          </a:xfrm>
          <a:prstGeom prst="rect">
            <a:avLst/>
          </a:prstGeom>
        </p:spPr>
      </p:pic>
      <p:pic>
        <p:nvPicPr>
          <p:cNvPr id="63" name="Imagen 62">
            <a:extLst>
              <a:ext uri="{FF2B5EF4-FFF2-40B4-BE49-F238E27FC236}">
                <a16:creationId xmlns:a16="http://schemas.microsoft.com/office/drawing/2014/main" id="{E6DD6A0B-F2BF-429C-A89B-3863098DBAB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sp>
        <p:nvSpPr>
          <p:cNvPr id="65" name="Rectangle 43">
            <a:extLst>
              <a:ext uri="{FF2B5EF4-FFF2-40B4-BE49-F238E27FC236}">
                <a16:creationId xmlns:a16="http://schemas.microsoft.com/office/drawing/2014/main" id="{89B5D7AA-C8EA-4303-A98A-C86C353AD14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20" name="Imagen 19">
            <a:extLst>
              <a:ext uri="{FF2B5EF4-FFF2-40B4-BE49-F238E27FC236}">
                <a16:creationId xmlns:a16="http://schemas.microsoft.com/office/drawing/2014/main" id="{EC692A54-C974-48BA-AECB-678589FEFCE3}"/>
              </a:ext>
            </a:extLst>
          </p:cNvPr>
          <p:cNvPicPr>
            <a:picLocks noChangeAspect="1"/>
          </p:cNvPicPr>
          <p:nvPr/>
        </p:nvPicPr>
        <p:blipFill>
          <a:blip r:embed="rId8"/>
          <a:stretch>
            <a:fillRect/>
          </a:stretch>
        </p:blipFill>
        <p:spPr>
          <a:xfrm>
            <a:off x="1811065" y="1100947"/>
            <a:ext cx="8569870" cy="506135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D8C6C5E-C2C7-4A44-8B8A-8C74C927F047}"/>
              </a:ext>
            </a:extLst>
          </p:cNvPr>
          <p:cNvPicPr>
            <a:picLocks noChangeAspect="1"/>
          </p:cNvPicPr>
          <p:nvPr/>
        </p:nvPicPr>
        <p:blipFill>
          <a:blip r:embed="rId2"/>
          <a:stretch>
            <a:fillRect/>
          </a:stretch>
        </p:blipFill>
        <p:spPr>
          <a:xfrm>
            <a:off x="8890974" y="2455"/>
            <a:ext cx="3299756" cy="1079442"/>
          </a:xfrm>
          <a:prstGeom prst="rect">
            <a:avLst/>
          </a:prstGeom>
        </p:spPr>
      </p:pic>
      <p:sp>
        <p:nvSpPr>
          <p:cNvPr id="5" name="Rectangle 43">
            <a:extLst>
              <a:ext uri="{FF2B5EF4-FFF2-40B4-BE49-F238E27FC236}">
                <a16:creationId xmlns:a16="http://schemas.microsoft.com/office/drawing/2014/main" id="{F172774A-B065-41CF-AFB4-1C1941844953}"/>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6" name="Picture 667">
            <a:extLst>
              <a:ext uri="{FF2B5EF4-FFF2-40B4-BE49-F238E27FC236}">
                <a16:creationId xmlns:a16="http://schemas.microsoft.com/office/drawing/2014/main" id="{22E9ADB2-2766-4867-B1B3-58B33929B5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a:extLst>
              <a:ext uri="{FF2B5EF4-FFF2-40B4-BE49-F238E27FC236}">
                <a16:creationId xmlns:a16="http://schemas.microsoft.com/office/drawing/2014/main" id="{A7781169-1320-4640-B5F1-F35D2D390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a:extLst>
              <a:ext uri="{FF2B5EF4-FFF2-40B4-BE49-F238E27FC236}">
                <a16:creationId xmlns:a16="http://schemas.microsoft.com/office/drawing/2014/main" id="{D56803A1-A8E6-4317-ACB5-A61A2394B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4">
            <a:extLst>
              <a:ext uri="{FF2B5EF4-FFF2-40B4-BE49-F238E27FC236}">
                <a16:creationId xmlns:a16="http://schemas.microsoft.com/office/drawing/2014/main" id="{68EDB3B5-3AD0-41F5-88D9-AC13ED95B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2">
            <a:extLst>
              <a:ext uri="{FF2B5EF4-FFF2-40B4-BE49-F238E27FC236}">
                <a16:creationId xmlns:a16="http://schemas.microsoft.com/office/drawing/2014/main" id="{96F34217-4E74-4AFF-8CE9-3F82000A0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1">
            <a:extLst>
              <a:ext uri="{FF2B5EF4-FFF2-40B4-BE49-F238E27FC236}">
                <a16:creationId xmlns:a16="http://schemas.microsoft.com/office/drawing/2014/main" id="{112AB869-DF8B-4BC1-BEDF-7BB48A2F70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0">
            <a:extLst>
              <a:ext uri="{FF2B5EF4-FFF2-40B4-BE49-F238E27FC236}">
                <a16:creationId xmlns:a16="http://schemas.microsoft.com/office/drawing/2014/main" id="{67673F39-9A72-432E-9B82-145678F7BD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0">
            <a:extLst>
              <a:ext uri="{FF2B5EF4-FFF2-40B4-BE49-F238E27FC236}">
                <a16:creationId xmlns:a16="http://schemas.microsoft.com/office/drawing/2014/main" id="{290D0EBE-A9D9-4496-A8DE-B5496BDD7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3">
            <a:extLst>
              <a:ext uri="{FF2B5EF4-FFF2-40B4-BE49-F238E27FC236}">
                <a16:creationId xmlns:a16="http://schemas.microsoft.com/office/drawing/2014/main" id="{78942D9A-D70E-44C2-8A51-9C41AA232E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a:extLst>
              <a:ext uri="{FF2B5EF4-FFF2-40B4-BE49-F238E27FC236}">
                <a16:creationId xmlns:a16="http://schemas.microsoft.com/office/drawing/2014/main" id="{F274AAC8-798C-45E2-B2C1-8A8D4D3A6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a:extLst>
              <a:ext uri="{FF2B5EF4-FFF2-40B4-BE49-F238E27FC236}">
                <a16:creationId xmlns:a16="http://schemas.microsoft.com/office/drawing/2014/main" id="{5A497478-0D3B-4CA2-BE5F-0E5B2D5DD635}"/>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a:extLst>
              <a:ext uri="{FF2B5EF4-FFF2-40B4-BE49-F238E27FC236}">
                <a16:creationId xmlns:a16="http://schemas.microsoft.com/office/drawing/2014/main" id="{F49CA204-CD90-4EF8-84C6-885D76D0D0F5}"/>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479FC57A-08ED-427C-80F1-4E915B69D3BA}"/>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5141E6F7-0C63-49BA-BE6B-AB40E8DFB2FB}"/>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702BB710-63B4-4588-9BA6-37F450441078}"/>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2FE1FED8-066E-4C83-AD1D-B229884E666D}"/>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A17D35A5-332D-40AD-8D0A-3E7A4452A6C7}"/>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01B6C7DD-838B-40A9-995A-5C06AE4FA209}"/>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F352608B-F964-4ABC-A8FB-2DD15F986BB4}"/>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590D8E77-E444-4636-8ACA-E2AA91DC66E9}"/>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A8DA395B-A876-4EFD-ADDB-722FC72C407D}"/>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Imagen 26">
            <a:extLst>
              <a:ext uri="{FF2B5EF4-FFF2-40B4-BE49-F238E27FC236}">
                <a16:creationId xmlns:a16="http://schemas.microsoft.com/office/drawing/2014/main" id="{FE5F28CA-3D28-4A46-9184-CB1A1E570C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cxnSp>
        <p:nvCxnSpPr>
          <p:cNvPr id="28" name="Conector recto 27">
            <a:extLst>
              <a:ext uri="{FF2B5EF4-FFF2-40B4-BE49-F238E27FC236}">
                <a16:creationId xmlns:a16="http://schemas.microsoft.com/office/drawing/2014/main" id="{41F853A1-1060-415D-B08A-8B20A3733CA3}"/>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9" name="Conector recto 28">
            <a:extLst>
              <a:ext uri="{FF2B5EF4-FFF2-40B4-BE49-F238E27FC236}">
                <a16:creationId xmlns:a16="http://schemas.microsoft.com/office/drawing/2014/main" id="{3A0CB251-F418-4C04-8BC8-D34CD8C78607}"/>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a:extLst>
              <a:ext uri="{FF2B5EF4-FFF2-40B4-BE49-F238E27FC236}">
                <a16:creationId xmlns:a16="http://schemas.microsoft.com/office/drawing/2014/main" id="{028FC5BD-644B-486A-8D7D-F156F1962007}"/>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1" name="Elipse 30">
            <a:extLst>
              <a:ext uri="{FF2B5EF4-FFF2-40B4-BE49-F238E27FC236}">
                <a16:creationId xmlns:a16="http://schemas.microsoft.com/office/drawing/2014/main" id="{D0ABD8A9-056B-43C6-A385-3FA0E12EB0F4}"/>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2" name="Elipse 31">
            <a:extLst>
              <a:ext uri="{FF2B5EF4-FFF2-40B4-BE49-F238E27FC236}">
                <a16:creationId xmlns:a16="http://schemas.microsoft.com/office/drawing/2014/main" id="{B933C730-B2D9-47F3-9994-46507CB93CE2}"/>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4" name="Imagen 33">
            <a:extLst>
              <a:ext uri="{FF2B5EF4-FFF2-40B4-BE49-F238E27FC236}">
                <a16:creationId xmlns:a16="http://schemas.microsoft.com/office/drawing/2014/main" id="{BE5C8AB7-B609-420C-B1D6-87BBEC766793}"/>
              </a:ext>
            </a:extLst>
          </p:cNvPr>
          <p:cNvPicPr>
            <a:picLocks noChangeAspect="1"/>
          </p:cNvPicPr>
          <p:nvPr/>
        </p:nvPicPr>
        <p:blipFill>
          <a:blip r:embed="rId8"/>
          <a:stretch>
            <a:fillRect/>
          </a:stretch>
        </p:blipFill>
        <p:spPr>
          <a:xfrm>
            <a:off x="1722190" y="990601"/>
            <a:ext cx="8438768" cy="5078204"/>
          </a:xfrm>
          <a:prstGeom prst="rect">
            <a:avLst/>
          </a:prstGeom>
        </p:spPr>
      </p:pic>
    </p:spTree>
    <p:extLst>
      <p:ext uri="{BB962C8B-B14F-4D97-AF65-F5344CB8AC3E}">
        <p14:creationId xmlns:p14="http://schemas.microsoft.com/office/powerpoint/2010/main" val="1283715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D8C6C5E-C2C7-4A44-8B8A-8C74C927F047}"/>
              </a:ext>
            </a:extLst>
          </p:cNvPr>
          <p:cNvPicPr>
            <a:picLocks noChangeAspect="1"/>
          </p:cNvPicPr>
          <p:nvPr/>
        </p:nvPicPr>
        <p:blipFill>
          <a:blip r:embed="rId2"/>
          <a:stretch>
            <a:fillRect/>
          </a:stretch>
        </p:blipFill>
        <p:spPr>
          <a:xfrm>
            <a:off x="8879090" y="-22593"/>
            <a:ext cx="3299756" cy="1079442"/>
          </a:xfrm>
          <a:prstGeom prst="rect">
            <a:avLst/>
          </a:prstGeom>
        </p:spPr>
      </p:pic>
      <p:sp>
        <p:nvSpPr>
          <p:cNvPr id="5" name="Rectangle 43">
            <a:extLst>
              <a:ext uri="{FF2B5EF4-FFF2-40B4-BE49-F238E27FC236}">
                <a16:creationId xmlns:a16="http://schemas.microsoft.com/office/drawing/2014/main" id="{F172774A-B065-41CF-AFB4-1C1941844953}"/>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6" name="Picture 667">
            <a:extLst>
              <a:ext uri="{FF2B5EF4-FFF2-40B4-BE49-F238E27FC236}">
                <a16:creationId xmlns:a16="http://schemas.microsoft.com/office/drawing/2014/main" id="{22E9ADB2-2766-4867-B1B3-58B33929B5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a:extLst>
              <a:ext uri="{FF2B5EF4-FFF2-40B4-BE49-F238E27FC236}">
                <a16:creationId xmlns:a16="http://schemas.microsoft.com/office/drawing/2014/main" id="{A7781169-1320-4640-B5F1-F35D2D390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a:extLst>
              <a:ext uri="{FF2B5EF4-FFF2-40B4-BE49-F238E27FC236}">
                <a16:creationId xmlns:a16="http://schemas.microsoft.com/office/drawing/2014/main" id="{D56803A1-A8E6-4317-ACB5-A61A2394B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4">
            <a:extLst>
              <a:ext uri="{FF2B5EF4-FFF2-40B4-BE49-F238E27FC236}">
                <a16:creationId xmlns:a16="http://schemas.microsoft.com/office/drawing/2014/main" id="{68EDB3B5-3AD0-41F5-88D9-AC13ED95B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2">
            <a:extLst>
              <a:ext uri="{FF2B5EF4-FFF2-40B4-BE49-F238E27FC236}">
                <a16:creationId xmlns:a16="http://schemas.microsoft.com/office/drawing/2014/main" id="{96F34217-4E74-4AFF-8CE9-3F82000A0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1">
            <a:extLst>
              <a:ext uri="{FF2B5EF4-FFF2-40B4-BE49-F238E27FC236}">
                <a16:creationId xmlns:a16="http://schemas.microsoft.com/office/drawing/2014/main" id="{112AB869-DF8B-4BC1-BEDF-7BB48A2F70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0">
            <a:extLst>
              <a:ext uri="{FF2B5EF4-FFF2-40B4-BE49-F238E27FC236}">
                <a16:creationId xmlns:a16="http://schemas.microsoft.com/office/drawing/2014/main" id="{67673F39-9A72-432E-9B82-145678F7BD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0">
            <a:extLst>
              <a:ext uri="{FF2B5EF4-FFF2-40B4-BE49-F238E27FC236}">
                <a16:creationId xmlns:a16="http://schemas.microsoft.com/office/drawing/2014/main" id="{290D0EBE-A9D9-4496-A8DE-B5496BDD7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3">
            <a:extLst>
              <a:ext uri="{FF2B5EF4-FFF2-40B4-BE49-F238E27FC236}">
                <a16:creationId xmlns:a16="http://schemas.microsoft.com/office/drawing/2014/main" id="{78942D9A-D70E-44C2-8A51-9C41AA232E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a:extLst>
              <a:ext uri="{FF2B5EF4-FFF2-40B4-BE49-F238E27FC236}">
                <a16:creationId xmlns:a16="http://schemas.microsoft.com/office/drawing/2014/main" id="{F274AAC8-798C-45E2-B2C1-8A8D4D3A6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a:extLst>
              <a:ext uri="{FF2B5EF4-FFF2-40B4-BE49-F238E27FC236}">
                <a16:creationId xmlns:a16="http://schemas.microsoft.com/office/drawing/2014/main" id="{5A497478-0D3B-4CA2-BE5F-0E5B2D5DD635}"/>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a:extLst>
              <a:ext uri="{FF2B5EF4-FFF2-40B4-BE49-F238E27FC236}">
                <a16:creationId xmlns:a16="http://schemas.microsoft.com/office/drawing/2014/main" id="{F49CA204-CD90-4EF8-84C6-885D76D0D0F5}"/>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479FC57A-08ED-427C-80F1-4E915B69D3BA}"/>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5141E6F7-0C63-49BA-BE6B-AB40E8DFB2FB}"/>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702BB710-63B4-4588-9BA6-37F450441078}"/>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2FE1FED8-066E-4C83-AD1D-B229884E666D}"/>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A17D35A5-332D-40AD-8D0A-3E7A4452A6C7}"/>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01B6C7DD-838B-40A9-995A-5C06AE4FA209}"/>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F352608B-F964-4ABC-A8FB-2DD15F986BB4}"/>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590D8E77-E444-4636-8ACA-E2AA91DC66E9}"/>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A8DA395B-A876-4EFD-ADDB-722FC72C407D}"/>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Imagen 26">
            <a:extLst>
              <a:ext uri="{FF2B5EF4-FFF2-40B4-BE49-F238E27FC236}">
                <a16:creationId xmlns:a16="http://schemas.microsoft.com/office/drawing/2014/main" id="{E4F1CDF2-8FE9-4C23-83D9-3EF88226A9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7" y="5916054"/>
            <a:ext cx="2484294" cy="923330"/>
          </a:xfrm>
          <a:prstGeom prst="rect">
            <a:avLst/>
          </a:prstGeom>
        </p:spPr>
      </p:pic>
      <p:cxnSp>
        <p:nvCxnSpPr>
          <p:cNvPr id="28" name="Conector recto 27">
            <a:extLst>
              <a:ext uri="{FF2B5EF4-FFF2-40B4-BE49-F238E27FC236}">
                <a16:creationId xmlns:a16="http://schemas.microsoft.com/office/drawing/2014/main" id="{0297DEE7-A351-44D5-AFC6-A8ED6BB91C93}"/>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9" name="Conector recto 28">
            <a:extLst>
              <a:ext uri="{FF2B5EF4-FFF2-40B4-BE49-F238E27FC236}">
                <a16:creationId xmlns:a16="http://schemas.microsoft.com/office/drawing/2014/main" id="{F9098F9D-EDD6-49E6-8164-450C73221FA8}"/>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a:extLst>
              <a:ext uri="{FF2B5EF4-FFF2-40B4-BE49-F238E27FC236}">
                <a16:creationId xmlns:a16="http://schemas.microsoft.com/office/drawing/2014/main" id="{ADFB663B-8B5C-4F9F-9417-E2A3B9397BCD}"/>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1" name="Elipse 30">
            <a:extLst>
              <a:ext uri="{FF2B5EF4-FFF2-40B4-BE49-F238E27FC236}">
                <a16:creationId xmlns:a16="http://schemas.microsoft.com/office/drawing/2014/main" id="{9C7CF1AD-0B1C-458C-8D05-96DE987CDE78}"/>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2" name="Elipse 31">
            <a:extLst>
              <a:ext uri="{FF2B5EF4-FFF2-40B4-BE49-F238E27FC236}">
                <a16:creationId xmlns:a16="http://schemas.microsoft.com/office/drawing/2014/main" id="{C9D3F1C4-7060-4668-A0D9-775FBD287253}"/>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 name="Imagen 2">
            <a:extLst>
              <a:ext uri="{FF2B5EF4-FFF2-40B4-BE49-F238E27FC236}">
                <a16:creationId xmlns:a16="http://schemas.microsoft.com/office/drawing/2014/main" id="{8B26CB18-2639-4762-B764-77720DF3FFDE}"/>
              </a:ext>
            </a:extLst>
          </p:cNvPr>
          <p:cNvPicPr>
            <a:picLocks noChangeAspect="1"/>
          </p:cNvPicPr>
          <p:nvPr/>
        </p:nvPicPr>
        <p:blipFill>
          <a:blip r:embed="rId8"/>
          <a:stretch>
            <a:fillRect/>
          </a:stretch>
        </p:blipFill>
        <p:spPr>
          <a:xfrm>
            <a:off x="1546161" y="917933"/>
            <a:ext cx="9267450" cy="5259691"/>
          </a:xfrm>
          <a:prstGeom prst="rect">
            <a:avLst/>
          </a:prstGeom>
        </p:spPr>
      </p:pic>
    </p:spTree>
    <p:extLst>
      <p:ext uri="{BB962C8B-B14F-4D97-AF65-F5344CB8AC3E}">
        <p14:creationId xmlns:p14="http://schemas.microsoft.com/office/powerpoint/2010/main" val="2383972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41" name="Imagen 40"/>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70472" b="97108" l="2649" r="99588">
                        <a14:foregroundMark x1="2766" y1="87519" x2="36904" y2="95738"/>
                        <a14:foregroundMark x1="3826" y1="91629" x2="77398" y2="97260"/>
                        <a14:foregroundMark x1="77398" y1="97260" x2="87421" y2="96557"/>
                        <a14:foregroundMark x1="99434" y1="86553" x2="99588" y2="82801"/>
                        <a14:foregroundMark x1="91936" y1="79300" x2="92126" y2="85673"/>
                        <a14:backgroundMark x1="92466" y1="92998" x2="92466" y2="92998"/>
                        <a14:backgroundMark x1="92172" y1="85540" x2="97999" y2="92998"/>
                        <a14:backgroundMark x1="91112" y1="95129" x2="99823" y2="97869"/>
                        <a14:backgroundMark x1="90583" y1="94368" x2="97175" y2="94368"/>
                        <a14:backgroundMark x1="97705" y1="89650" x2="98764" y2="91020"/>
                        <a14:backgroundMark x1="98764" y1="95129" x2="98764" y2="95129"/>
                        <a14:backgroundMark x1="98529" y1="92390" x2="98529" y2="92390"/>
                        <a14:backgroundMark x1="98764" y1="92390" x2="98764" y2="92390"/>
                        <a14:backgroundMark x1="98764" y1="92390" x2="98764" y2="92390"/>
                        <a14:backgroundMark x1="99294" y1="92390" x2="99294" y2="92390"/>
                        <a14:backgroundMark x1="99588" y1="92390" x2="99823" y2="99848"/>
                        <a14:backgroundMark x1="88464" y1="96499" x2="88758" y2="98478"/>
                        <a14:backgroundMark x1="90053" y1="92998" x2="90053" y2="95129"/>
                        <a14:backgroundMark x1="89523" y1="95129" x2="89288" y2="97869"/>
                        <a14:backgroundMark x1="88170" y1="96651" x2="88170" y2="96651"/>
                        <a14:backgroundMark x1="88346" y1="93607" x2="88464" y2="98021"/>
                        <a14:backgroundMark x1="91289" y1="89346" x2="94879" y2="89041"/>
                        <a14:backgroundMark x1="91289" y1="91629" x2="93584" y2="91781"/>
                        <a14:backgroundMark x1="98058" y1="91324" x2="99470" y2="90868"/>
                        <a14:backgroundMark x1="97469" y1="89346" x2="97881" y2="89346"/>
                        <a14:backgroundMark x1="98941" y1="89346" x2="99353" y2="89346"/>
                        <a14:backgroundMark x1="99470" y1="88432" x2="99470" y2="88432"/>
                        <a14:backgroundMark x1="99235" y1="87976" x2="99765" y2="87976"/>
                        <a14:backgroundMark x1="99470" y1="87215" x2="99470" y2="87215"/>
                        <a14:backgroundMark x1="99470" y1="87519" x2="99765" y2="88280"/>
                        <a14:backgroundMark x1="98882" y1="88737" x2="99353" y2="88737"/>
                        <a14:backgroundMark x1="91936" y1="86758" x2="93290" y2="86454"/>
                        <a14:backgroundMark x1="97469" y1="91629" x2="97057" y2="92085"/>
                      </a14:backgroundRemoval>
                    </a14:imgEffect>
                  </a14:imgLayer>
                </a14:imgProps>
              </a:ext>
              <a:ext uri="{28A0092B-C50C-407E-A947-70E740481C1C}">
                <a14:useLocalDpi xmlns:a14="http://schemas.microsoft.com/office/drawing/2010/main" val="0"/>
              </a:ext>
            </a:extLst>
          </a:blip>
          <a:srcRect t="67379"/>
          <a:stretch>
            <a:fillRect/>
          </a:stretch>
        </p:blipFill>
        <p:spPr>
          <a:xfrm>
            <a:off x="0" y="6436777"/>
            <a:ext cx="3981311" cy="437158"/>
          </a:xfrm>
          <a:prstGeom prst="parallelogram">
            <a:avLst>
              <a:gd name="adj" fmla="val 104064"/>
            </a:avLst>
          </a:prstGeom>
        </p:spPr>
      </p:pic>
      <p:pic>
        <p:nvPicPr>
          <p:cNvPr id="42" name="Imagen 41"/>
          <p:cNvPicPr>
            <a:picLocks noChangeAspect="1"/>
          </p:cNvPicPr>
          <p:nvPr/>
        </p:nvPicPr>
        <p:blipFill rotWithShape="1">
          <a:blip r:embed="rId8">
            <a:extLst>
              <a:ext uri="{BEBA8EAE-BF5A-486C-A8C5-ECC9F3942E4B}">
                <a14:imgProps xmlns:a14="http://schemas.microsoft.com/office/drawing/2010/main">
                  <a14:imgLayer r:embed="rId9">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27345" t="4780" r="9812" b="81395"/>
          <a:stretch>
            <a:fillRect/>
          </a:stretch>
        </p:blipFill>
        <p:spPr>
          <a:xfrm>
            <a:off x="3359269" y="2481361"/>
            <a:ext cx="5473461" cy="1459096"/>
          </a:xfrm>
          <a:prstGeom prst="rect">
            <a:avLst/>
          </a:prstGeom>
        </p:spPr>
      </p:pic>
      <p:sp>
        <p:nvSpPr>
          <p:cNvPr id="43" name="object 5"/>
          <p:cNvSpPr txBox="1"/>
          <p:nvPr/>
        </p:nvSpPr>
        <p:spPr>
          <a:xfrm>
            <a:off x="2163723" y="6245922"/>
            <a:ext cx="7151481" cy="580251"/>
          </a:xfrm>
          <a:prstGeom prst="rect">
            <a:avLst/>
          </a:prstGeom>
        </p:spPr>
        <p:txBody>
          <a:bodyPr vert="horz" wrap="square" lIns="0" tIns="25999" rIns="0" bIns="0" rtlCol="0">
            <a:spAutoFit/>
          </a:bodyPr>
          <a:lstStyle/>
          <a:p>
            <a:pPr marL="177800" algn="ctr">
              <a:spcBef>
                <a:spcPts val="205"/>
              </a:spcBef>
            </a:pPr>
            <a:r>
              <a:rPr lang="es-ES" sz="3600" b="1" dirty="0">
                <a:latin typeface="Cambria" panose="02040503050406030204" pitchFamily="18" charset="0"/>
                <a:ea typeface="Cambria" panose="02040503050406030204" pitchFamily="18" charset="0"/>
                <a:cs typeface="Verdana" panose="020B0604030504040204"/>
              </a:rPr>
              <a:t>GRACIAS</a:t>
            </a:r>
            <a:endParaRPr sz="2400" b="1" dirty="0">
              <a:latin typeface="Cambria" panose="02040503050406030204" pitchFamily="18" charset="0"/>
              <a:ea typeface="Cambria" panose="02040503050406030204" pitchFamily="18" charset="0"/>
              <a:cs typeface="Verdana" panose="020B0604030504040204"/>
            </a:endParaRPr>
          </a:p>
        </p:txBody>
      </p:sp>
      <p:sp>
        <p:nvSpPr>
          <p:cNvPr id="44" name="Rectangle 43">
            <a:extLst>
              <a:ext uri="{FF2B5EF4-FFF2-40B4-BE49-F238E27FC236}">
                <a16:creationId xmlns:a16="http://schemas.microsoft.com/office/drawing/2014/main" id="{8C65E82C-8ABA-4CFF-AC32-B03E96E44D7C}"/>
              </a:ext>
            </a:extLst>
          </p:cNvPr>
          <p:cNvSpPr>
            <a:spLocks noChangeArrowheads="1"/>
          </p:cNvSpPr>
          <p:nvPr/>
        </p:nvSpPr>
        <p:spPr bwMode="auto">
          <a:xfrm>
            <a:off x="1584159" y="215532"/>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C</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ENTRO DE ATENCIÓN SOCIAL PRIORITARIA “LLAKIK WASI” GAD </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MUNICIPAL DE </a:t>
            </a:r>
            <a:r>
              <a:rPr kumimoji="0" lang="es-ES" altLang="es-EC" sz="20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46" name="Imagen 45">
            <a:extLst>
              <a:ext uri="{FF2B5EF4-FFF2-40B4-BE49-F238E27FC236}">
                <a16:creationId xmlns:a16="http://schemas.microsoft.com/office/drawing/2014/main" id="{3A838756-DEFB-4909-AD98-3AA86134838C}"/>
              </a:ext>
            </a:extLst>
          </p:cNvPr>
          <p:cNvPicPr>
            <a:picLocks noChangeAspect="1"/>
          </p:cNvPicPr>
          <p:nvPr/>
        </p:nvPicPr>
        <p:blipFill>
          <a:blip r:embed="rId10"/>
          <a:stretch>
            <a:fillRect/>
          </a:stretch>
        </p:blipFill>
        <p:spPr>
          <a:xfrm>
            <a:off x="8879090" y="-22593"/>
            <a:ext cx="3299756" cy="10794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1100"/>
                                        <p:tgtEl>
                                          <p:spTgt spid="43"/>
                                        </p:tgtEl>
                                      </p:cBhvr>
                                    </p:animEffect>
                                  </p:childTnLst>
                                </p:cTn>
                              </p:par>
                              <p:par>
                                <p:cTn id="8" presetID="6" presetClass="entr" presetSubtype="32"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circle(out)">
                                      <p:cBhvr>
                                        <p:cTn id="10"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961</TotalTime>
  <Words>1848</Words>
  <Application>Microsoft Office PowerPoint</Application>
  <PresentationFormat>Panorámica</PresentationFormat>
  <Paragraphs>220</Paragraphs>
  <Slides>32</Slides>
  <Notes>18</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Microsoft YaHei</vt:lpstr>
      <vt:lpstr>Arial</vt:lpstr>
      <vt:lpstr>Calibri</vt:lpstr>
      <vt:lpstr>Calibri Light</vt:lpstr>
      <vt:lpstr>Cambria</vt:lpstr>
      <vt:lpstr>Century Gothic</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CESAR VELASQUEZ</dc:creator>
  <cp:lastModifiedBy>User</cp:lastModifiedBy>
  <cp:revision>101</cp:revision>
  <cp:lastPrinted>2024-02-09T13:10:00Z</cp:lastPrinted>
  <dcterms:created xsi:type="dcterms:W3CDTF">2023-05-15T20:04:00Z</dcterms:created>
  <dcterms:modified xsi:type="dcterms:W3CDTF">2025-03-18T14:27:49Z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2C5BEB73E3FE4A1A92AF96EACCCFB37C_13</vt:lpwstr>
  </property>
  <property fmtid="{D5CDD505-2E9C-101B-9397-08002B2CF9AE}" pid="3" name="KSOProductBuildVer">
    <vt:lpwstr>2058-12.2.0.19805</vt:lpwstr>
  </property>
</Properties>
</file>